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5" r:id="rId2"/>
    <p:sldId id="264" r:id="rId3"/>
    <p:sldId id="257" r:id="rId4"/>
    <p:sldId id="265" r:id="rId5"/>
    <p:sldId id="268" r:id="rId6"/>
    <p:sldId id="258" r:id="rId7"/>
    <p:sldId id="279" r:id="rId8"/>
    <p:sldId id="280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6" r:id="rId23"/>
    <p:sldId id="367" r:id="rId24"/>
    <p:sldId id="368" r:id="rId25"/>
    <p:sldId id="369" r:id="rId26"/>
    <p:sldId id="370" r:id="rId27"/>
    <p:sldId id="372" r:id="rId28"/>
    <p:sldId id="371" r:id="rId29"/>
    <p:sldId id="373" r:id="rId30"/>
    <p:sldId id="374" r:id="rId31"/>
    <p:sldId id="375" r:id="rId32"/>
    <p:sldId id="376" r:id="rId33"/>
    <p:sldId id="397" r:id="rId34"/>
    <p:sldId id="39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5" r:id="rId51"/>
    <p:sldId id="394" r:id="rId52"/>
    <p:sldId id="396" r:id="rId53"/>
    <p:sldId id="399" r:id="rId54"/>
    <p:sldId id="400" r:id="rId55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EC825A5-DD0B-48F5-9EDC-CF0E592A08B9}">
          <p14:sldIdLst>
            <p14:sldId id="285"/>
            <p14:sldId id="264"/>
            <p14:sldId id="257"/>
            <p14:sldId id="265"/>
            <p14:sldId id="268"/>
            <p14:sldId id="258"/>
            <p14:sldId id="279"/>
            <p14:sldId id="280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6"/>
            <p14:sldId id="367"/>
            <p14:sldId id="368"/>
            <p14:sldId id="369"/>
            <p14:sldId id="370"/>
            <p14:sldId id="372"/>
            <p14:sldId id="371"/>
            <p14:sldId id="373"/>
            <p14:sldId id="374"/>
            <p14:sldId id="375"/>
            <p14:sldId id="376"/>
            <p14:sldId id="397"/>
            <p14:sldId id="39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5"/>
            <p14:sldId id="394"/>
            <p14:sldId id="396"/>
            <p14:sldId id="399"/>
            <p14:sldId id="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C2CB"/>
    <a:srgbClr val="008E9B"/>
    <a:srgbClr val="33CC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3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95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2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9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56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5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7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325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9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6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4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C9C00-2989-4AAA-AF66-F0E085B82599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8C91A-CCA9-41A4-A4B2-768FFFC2A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86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8578" y="-2176644"/>
            <a:ext cx="10034846" cy="6505304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fr-FR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Всероссийская студенческая олимпиада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4" y="14224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5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080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303338"/>
            <a:ext cx="7115175" cy="36718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Архипова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</a:t>
            </a:r>
          </a:p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университет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4" y="808252"/>
            <a:ext cx="3864844" cy="5797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1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588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38250"/>
            <a:ext cx="6946900" cy="36845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Бахрамов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Бегзод</a:t>
            </a:r>
            <a:endParaRPr lang="ru-RU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4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Бахрамович</a:t>
            </a:r>
            <a:endParaRPr lang="ru-RU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(Приволжский) федеральный университет</a:t>
            </a:r>
          </a:p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063" y="869938"/>
            <a:ext cx="4027125" cy="5631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1" y="974168"/>
            <a:ext cx="6739345" cy="2396715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297" y="1594384"/>
            <a:ext cx="7094971" cy="2949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Бубнова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София 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лингвистический университет</a:t>
            </a:r>
          </a:p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506" y="797800"/>
            <a:ext cx="4110126" cy="548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79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74813"/>
            <a:ext cx="6337300" cy="29702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Еремина Екатерина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университет им. Н.П. Огарёва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72" y="797788"/>
            <a:ext cx="4243204" cy="565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1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992504"/>
            <a:ext cx="5617029" cy="1933576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072" y="1787859"/>
            <a:ext cx="6714698" cy="313996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Загребина 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</a:t>
            </a:r>
          </a:p>
          <a:p>
            <a:pPr marL="0" indent="0" algn="ctr">
              <a:buNone/>
            </a:pP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  <a:p>
            <a:pPr marL="0" indent="0" algn="ctr">
              <a:buNone/>
            </a:pPr>
            <a:endParaRPr lang="ru-RU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педагогический университет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Минина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296" y="872528"/>
            <a:ext cx="4467603" cy="555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540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689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78013"/>
            <a:ext cx="6400800" cy="3160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Калашникова Софья Игоревна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Коломна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440" y="890120"/>
            <a:ext cx="4574941" cy="567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7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282" y="1247212"/>
            <a:ext cx="6894912" cy="2096879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643" y="1937903"/>
            <a:ext cx="6203093" cy="307150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 Юлия </a:t>
            </a: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Глазовский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институт 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В.Г. Короленко</a:t>
            </a:r>
            <a:endParaRPr lang="ru-RU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18" y="769721"/>
            <a:ext cx="4910193" cy="582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3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95463"/>
            <a:ext cx="5824538" cy="31527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Титова Александра</a:t>
            </a: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университет, </a:t>
            </a: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Ижевск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103" y="1025280"/>
            <a:ext cx="5231472" cy="51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98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544638"/>
            <a:ext cx="5789613" cy="38941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Мамедова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Сарфиназ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Расим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государственный университет им. А.Г. и Н.Г. Столетовых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293" y="884465"/>
            <a:ext cx="4358821" cy="5436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9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689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20838"/>
            <a:ext cx="6018213" cy="3687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Токарева Полина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 им. Н.А. Добролюбова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5394" y="1274061"/>
            <a:ext cx="11020303" cy="40381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117 студентов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вузов Российской Федерации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студенческой олимпиады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3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35138"/>
            <a:ext cx="5946775" cy="3786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Филатова Ксения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Вадимовна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университет дружбы народов, г. Москва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54" y="892856"/>
            <a:ext cx="5156685" cy="570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04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038225"/>
            <a:ext cx="5680075" cy="4502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Шагиева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Пермский государственный гуманитарно-педагогический университет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529" y="780568"/>
            <a:ext cx="4296249" cy="57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2251" y="1969136"/>
            <a:ext cx="6867500" cy="1330998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92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570038"/>
            <a:ext cx="6415088" cy="300355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Балакишиева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Ханымзар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Ильяс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университет,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Коломна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24" y="732545"/>
            <a:ext cx="4329133" cy="577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316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79575"/>
            <a:ext cx="6821488" cy="3567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Богомолова Галина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Олеговна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педагогический университет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Минина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b="5278"/>
          <a:stretch/>
        </p:blipFill>
        <p:spPr bwMode="auto">
          <a:xfrm>
            <a:off x="7937916" y="794479"/>
            <a:ext cx="3739421" cy="566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0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1" y="1359415"/>
            <a:ext cx="6930934" cy="132556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161" y="1547628"/>
            <a:ext cx="6839494" cy="38385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Булатова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Зухра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Алексендеровна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Дагестанский государственный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г. Махачкала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562" y="775195"/>
            <a:ext cx="4196236" cy="558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4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74" y="1301608"/>
            <a:ext cx="6538723" cy="1325563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781" y="1715199"/>
            <a:ext cx="6548120" cy="322823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Полина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Альбертовна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Н.А. Добролюбова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5" r="22111"/>
          <a:stretch/>
        </p:blipFill>
        <p:spPr bwMode="auto">
          <a:xfrm>
            <a:off x="7195278" y="877924"/>
            <a:ext cx="4628505" cy="5522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7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2090738"/>
            <a:ext cx="6478588" cy="3101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Денисова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Перниа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Роксана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университет дружбы народов, г. Москва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0" t="29511" r="17965" b="35451"/>
          <a:stretch/>
        </p:blipFill>
        <p:spPr bwMode="auto">
          <a:xfrm>
            <a:off x="7371281" y="989350"/>
            <a:ext cx="4609214" cy="544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2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426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175" y="1000089"/>
            <a:ext cx="7249886" cy="2108871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/>
            </a:r>
            <a:br>
              <a:rPr lang="ru-RU" sz="4000" dirty="0"/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928" y="1600859"/>
            <a:ext cx="7208520" cy="34950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Игнатова Светлана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Сыктывкарский государственный университет им. П. Сорокина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84123" y="716688"/>
            <a:ext cx="4321189" cy="576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04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20838"/>
            <a:ext cx="6192838" cy="345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Мамедова Сима Мобил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кызы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411" y="942433"/>
            <a:ext cx="4094895" cy="545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1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1209"/>
            <a:ext cx="12192000" cy="6858001"/>
          </a:xfrm>
        </p:spPr>
        <p:txBody>
          <a:bodyPr>
            <a:normAutofit fontScale="850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Белгородский государственный национальный исследовательский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Бурятский государственный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государственный университет им. А.Г. и Н.Г.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Столетовых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Глазовский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институт им. В.Г. Короленко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социально-гуманитарный университет, г.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Коломна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Дагестанский государственный университет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(Приволжский) федеральный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Циолковского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государственный университет им. Н.П. Огарёва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им. М.В.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лингвистический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городской педагогический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лингвистический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 им. Н.А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Добролюбова</a:t>
            </a:r>
          </a:p>
          <a:p>
            <a:pPr marL="0" indent="0">
              <a:buNone/>
            </a:pPr>
            <a:endParaRPr lang="ru-RU" sz="5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7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590675"/>
            <a:ext cx="6624638" cy="3276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 Никита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Самарский государственный социально-педагогический университет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6" r="15712"/>
          <a:stretch/>
        </p:blipFill>
        <p:spPr bwMode="auto">
          <a:xfrm>
            <a:off x="7126939" y="864497"/>
            <a:ext cx="4746557" cy="532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0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181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55775"/>
            <a:ext cx="6076950" cy="31337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Окишева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университет дружбы народов, г. Москва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666" y="1028419"/>
            <a:ext cx="4019830" cy="536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64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283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362075"/>
            <a:ext cx="5499100" cy="3048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Шадрина Елизавета Николаевна</a:t>
            </a:r>
            <a:endParaRPr lang="ru-RU" sz="4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Омский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18" y="851050"/>
            <a:ext cx="3751542" cy="566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9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346200"/>
            <a:ext cx="5549900" cy="4157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>
                <a:latin typeface="Times New Roman" pitchFamily="18" charset="0"/>
                <a:cs typeface="Times New Roman" pitchFamily="18" charset="0"/>
              </a:rPr>
              <a:t>Широбокова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Софья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Удмуртский государственный университет, г. Ижевск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r="-1662"/>
          <a:stretch/>
        </p:blipFill>
        <p:spPr bwMode="auto">
          <a:xfrm>
            <a:off x="6683188" y="1004608"/>
            <a:ext cx="5305586" cy="484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012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247775"/>
            <a:ext cx="566896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Щербакова Елизавета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Алексеевна</a:t>
            </a:r>
          </a:p>
          <a:p>
            <a:pPr marL="0" indent="0" algn="ctr"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Калужский государственный университет им. К.Э. Циолковского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057" y="786651"/>
            <a:ext cx="4332754" cy="577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397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631" y="1969136"/>
            <a:ext cx="11249495" cy="1364249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86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088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3604" y="1590894"/>
            <a:ext cx="59578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Аверкиева Анастасия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Глазовский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институт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В.Г. Короленко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4"/>
          <a:stretch/>
        </p:blipFill>
        <p:spPr bwMode="auto">
          <a:xfrm>
            <a:off x="7664823" y="1021976"/>
            <a:ext cx="3930915" cy="549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5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486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72120" y="1365062"/>
            <a:ext cx="63186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Агеева Анастасия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Игоревна</a:t>
            </a: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 государственный университет им. А.Г. и Н.Г. Столетовых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" y="995082"/>
            <a:ext cx="7960658" cy="19094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710004"/>
            <a:ext cx="2949516" cy="591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0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73885" y="1269918"/>
            <a:ext cx="6736949" cy="439129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Батыркаева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Рустамовна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(Приволжский) федеральный университет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367" y="981635"/>
            <a:ext cx="3933265" cy="52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55983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4492" y="1489900"/>
            <a:ext cx="6668494" cy="41187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Гунькина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лингвистический университет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Н.А. Добролюбова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3949"/>
          <a:stretch/>
        </p:blipFill>
        <p:spPr bwMode="auto">
          <a:xfrm>
            <a:off x="7567398" y="1348428"/>
            <a:ext cx="4139925" cy="5038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59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5659"/>
            <a:ext cx="12192001" cy="7506270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Нижегородский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 Минина</a:t>
            </a:r>
          </a:p>
          <a:p>
            <a:pPr marL="514350" lvl="0" indent="-514350">
              <a:buAutoNum type="arabicPeriod" startAt="16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Омский государственный педагогический университет</a:t>
            </a:r>
          </a:p>
          <a:p>
            <a:pPr marL="514350" lvl="0" indent="-514350">
              <a:buAutoNum type="arabicPeriod" startAt="16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Оренбургский государственный педагогический университет</a:t>
            </a:r>
          </a:p>
          <a:p>
            <a:pPr marL="514350" lvl="0" indent="-514350">
              <a:buAutoNum type="arabicPeriod" startAt="16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Пермский государственный гуманитарно-педагогический университет</a:t>
            </a:r>
          </a:p>
          <a:p>
            <a:pPr marL="514350" lvl="0" indent="-514350">
              <a:buAutoNum type="arabicPeriod" startAt="16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Российский университет дружбы народов</a:t>
            </a:r>
          </a:p>
          <a:p>
            <a:pPr marL="514350" lvl="0" indent="-514350">
              <a:buAutoNum type="arabicPeriod" startAt="16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Самарский государственный социально-педагогический университет</a:t>
            </a:r>
          </a:p>
          <a:p>
            <a:pPr marL="514350" lvl="0" indent="-514350">
              <a:buAutoNum type="arabicPeriod" startAt="16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 Уфимского университета науки и технологий</a:t>
            </a:r>
          </a:p>
          <a:p>
            <a:pPr marL="514350" lvl="0" indent="-514350">
              <a:buAutoNum type="arabicPeriod" startAt="16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</a:p>
          <a:p>
            <a:pPr marL="514350" lvl="0" indent="-514350">
              <a:buAutoNum type="arabicPeriod" startAt="16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Сыктывкарский государственный университет им. П. Сорокина</a:t>
            </a:r>
          </a:p>
          <a:p>
            <a:pPr marL="514350" lvl="0" indent="-514350">
              <a:buAutoNum type="arabicPeriod" startAt="16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</a:t>
            </a:r>
          </a:p>
          <a:p>
            <a:pPr marL="514350" lvl="0" indent="-514350">
              <a:buAutoNum type="arabicPeriod" startAt="16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</a:p>
          <a:p>
            <a:pPr marL="514350" lvl="0" indent="-514350">
              <a:buAutoNum type="arabicPeriod" startAt="16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81276" y="1487605"/>
            <a:ext cx="6096945" cy="365760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Иванова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Дарья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Бурятский государственный университет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10" y="925536"/>
            <a:ext cx="4142996" cy="55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24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1120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7495" y="2050265"/>
            <a:ext cx="65444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15109" y="1293888"/>
            <a:ext cx="6094873" cy="4001443"/>
          </a:xfrm>
        </p:spPr>
        <p:txBody>
          <a:bodyPr>
            <a:noAutofit/>
          </a:bodyPr>
          <a:lstStyle/>
          <a:p>
            <a:pPr algn="ctr"/>
            <a:r>
              <a:rPr lang="ru-RU" i="1" dirty="0"/>
              <a:t/>
            </a:r>
            <a:br>
              <a:rPr lang="ru-RU" i="1" dirty="0"/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Култышева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Анастасия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Дмитриевна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Пермский государственный гуманитарно-педагогический университет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r="25127"/>
          <a:stretch/>
        </p:blipFill>
        <p:spPr bwMode="auto">
          <a:xfrm>
            <a:off x="7342494" y="1089133"/>
            <a:ext cx="4177683" cy="512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0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16226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4383" y="1397606"/>
            <a:ext cx="7280226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Мешкова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педагогический университет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К. Минина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15110" y="1293888"/>
            <a:ext cx="6586582" cy="1325563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74" y="851919"/>
            <a:ext cx="4139167" cy="551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82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70104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0231" y="1411892"/>
            <a:ext cx="6850742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Миронова Екатерина Максимовна</a:t>
            </a: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Нижегородский государственный педагогический университет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Козьмы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69817" y="1507415"/>
            <a:ext cx="6805749" cy="1325563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73" y="1272510"/>
            <a:ext cx="4937483" cy="493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43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55983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5108" y="1727547"/>
            <a:ext cx="658161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Мухаметзянова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Динара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Рамилевна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Уфимского университета науки и технологий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293813"/>
            <a:ext cx="6858000" cy="3249612"/>
          </a:xfrm>
        </p:spPr>
        <p:txBody>
          <a:bodyPr>
            <a:noAutofit/>
          </a:bodyPr>
          <a:lstStyle/>
          <a:p>
            <a:pPr algn="ctr"/>
            <a:r>
              <a:rPr lang="ru-RU" sz="4000" i="1" dirty="0"/>
              <a:t/>
            </a:r>
            <a:br>
              <a:rPr lang="ru-RU" sz="4000" i="1" dirty="0"/>
            </a:br>
            <a:endParaRPr lang="ru-RU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18" y="1223331"/>
            <a:ext cx="3892653" cy="524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98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95739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56756" y="1880461"/>
            <a:ext cx="711624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Пикленкова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Евгения Алексеевна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Калужский государственный университет им. К.Э. Циолковского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916" y="937505"/>
            <a:ext cx="3120582" cy="554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6379" y="1419665"/>
            <a:ext cx="612553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Подгорная Мария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университет дружбы народов, г. Москва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12" y="940173"/>
            <a:ext cx="3761357" cy="549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68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07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49068" y="1959619"/>
            <a:ext cx="658803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Севрюкова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Алина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Московский государственный университет им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М.В. Ломоносова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495" y="962496"/>
            <a:ext cx="3666400" cy="549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6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417"/>
            <a:ext cx="12192000" cy="596348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2940" y="1837558"/>
            <a:ext cx="58280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Смирнова Татьяна Анатольевна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государственный университет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9100" y="782451"/>
            <a:ext cx="53285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10" y="987745"/>
            <a:ext cx="4176796" cy="543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0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7912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90287" y="1943474"/>
            <a:ext cx="603324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Татлыбаева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Регина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Радиковна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Оренбургский государственный педагогический университет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834" y="941727"/>
            <a:ext cx="4230413" cy="564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9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4213" y="1438101"/>
            <a:ext cx="10177351" cy="298255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жюри</a:t>
            </a:r>
            <a:b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Всероссийской студенческой олимпиады 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методике преподавания иностранных языков и </a:t>
            </a:r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6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7418"/>
            <a:ext cx="12192000" cy="675861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9100" y="1904834"/>
            <a:ext cx="64881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Теплякова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Юлия Олеговна</a:t>
            </a:r>
          </a:p>
          <a:p>
            <a:pPr algn="ctr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университет, г. Ижевск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9100" y="968894"/>
            <a:ext cx="54983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74" y="968894"/>
            <a:ext cx="4445726" cy="555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46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36104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851025"/>
            <a:ext cx="5949950" cy="4551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Трошин Иван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</a:p>
          <a:p>
            <a:pPr marL="0" indent="0" algn="ctr">
              <a:buNone/>
            </a:pP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социально-гуманитарный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университет, г. Коломна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0"/>
          <a:stretch/>
        </p:blipFill>
        <p:spPr bwMode="auto">
          <a:xfrm>
            <a:off x="7576407" y="986588"/>
            <a:ext cx="4010528" cy="5558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18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70560"/>
          </a:xfrm>
          <a:prstGeom prst="rect">
            <a:avLst/>
          </a:prstGeom>
          <a:solidFill>
            <a:srgbClr val="008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9099" y="1991790"/>
            <a:ext cx="6344307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Федотова Екатерина Алексеевна</a:t>
            </a:r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Шадринский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университет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201" y="1111994"/>
            <a:ext cx="4106364" cy="547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57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00890" y="661988"/>
            <a:ext cx="11064241" cy="5514975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ru-RU" sz="4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Мосина Маргарита Александровна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lvl="0" indent="0" algn="ctr">
              <a:buNone/>
            </a:pP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наук, профессор кафедры методики преподавания иностранных языков, Пермский государственный гуманитарно-педагогический университет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endParaRPr lang="ru-RU" sz="4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Субъектная позиция учащегося – миф или реальность ? </a:t>
            </a:r>
            <a:endParaRPr lang="ru-RU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491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финального тура Олимпиады –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2022 г. в  11 час.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МСК  </a:t>
            </a: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Ссылку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вышлем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сборника «Моя методическая находка»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2023 г.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версия на сайте Олимпиады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2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31520"/>
            <a:ext cx="12057017" cy="6126480"/>
          </a:xfrm>
        </p:spPr>
        <p:txBody>
          <a:bodyPr>
            <a:normAutofit fontScale="85000" lnSpcReduction="2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Басова Ирина Анатольевна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Бахтиозина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Георгиевна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филологических наук, доцент кафедры теории преподавания иностранных языков, Московский государственный университет им. М.В. Ломоносова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Глумова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Петровна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начальник научно-исследовательской лаборатории Центра непрерывного повышения профессионального мастерства педагогических работников, Нижегородский государственный лингвистический университет им. Н.А. Добролюбова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Лапшина Мария Алексеевна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английского языка МАОУ «Лицей № 25»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Мосина Маргарита Александровна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доктор педагогических наук, профессор кафедры методики преподавания иностранных языков, Пермский государственный гуманитарно-педагогический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Трифонова Ирина Станиславовна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теории языка, межкультурной коммуникации и зарубежной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Ольга Владимировна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доцент кафедры теории и практики преподавания иностранных языков Института филологии и межкультурной коммуникации, Казанский (Приволжский) федеральный университет)</a:t>
            </a:r>
          </a:p>
        </p:txBody>
      </p:sp>
    </p:spTree>
    <p:extLst>
      <p:ext uri="{BB962C8B-B14F-4D97-AF65-F5344CB8AC3E}">
        <p14:creationId xmlns:p14="http://schemas.microsoft.com/office/powerpoint/2010/main" val="172987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989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809897"/>
            <a:ext cx="11965576" cy="5367066"/>
          </a:xfrm>
        </p:spPr>
        <p:txBody>
          <a:bodyPr>
            <a:noAutofit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Гузь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Алексеевна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немецкой филологии, Южный федеральный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Казакова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Ольга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Павловна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наук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кафедрой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английской филологии и методики преподавания английского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языка, Уральский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государственный педагогический университет, 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Тройникова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Валентиновна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доцент кафедры перевода и прикладной лингвистики, Удмуртский государственный университет</a:t>
            </a: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Лилия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Ильдусовна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кандидат педагогических 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перевода и прикладной лингвистики, 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Кириллова Татьяна Львовна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учитель немецкого языка МБОУ «Лингвистический лицей № 22», г. Ижевск</a:t>
            </a:r>
          </a:p>
          <a:p>
            <a:pPr marL="0" lv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9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458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Французский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880" y="744582"/>
            <a:ext cx="11795760" cy="6113417"/>
          </a:xfrm>
        </p:spPr>
        <p:txBody>
          <a:bodyPr>
            <a:normAutofit fontScale="92500" lnSpcReduction="10000"/>
          </a:bodyPr>
          <a:lstStyle/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Гераскевич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Валерьевна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 педагогических наук, 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лингвистического образования и межкультурной коммуникации,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государственный педагогический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Богоявленская Юлия Валерьевна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филологических наук, профессор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лингвистики и профессиональной коммуникации на иностранных языках, Уральский федеральный университет имени первого президента России Б.Н. Ельцина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Мифтахутдинова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Николаевна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педагогических 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романской филологии, второго иностранного языка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лингводидактики,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Салхенова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Альфия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кафедры теории и практики иностранных языков, Российский университет дружбы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 Ирина Александровна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кандидат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филологических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кафедрой романской филологии, второго иностранного языка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лингводидактики,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Удмуртский государственный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14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2508" y="606244"/>
            <a:ext cx="6842561" cy="272578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Немецкий язык</a:t>
            </a:r>
            <a:endParaRPr lang="ru-RU" sz="4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тип Уд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" y="101600"/>
            <a:ext cx="1867535" cy="18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" y="6146800"/>
            <a:ext cx="12192000" cy="711200"/>
          </a:xfrm>
          <a:prstGeom prst="rect">
            <a:avLst/>
          </a:prstGeom>
          <a:solidFill>
            <a:srgbClr val="008E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5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">
      <a:dk1>
        <a:sysClr val="windowText" lastClr="000000"/>
      </a:dk1>
      <a:lt1>
        <a:sysClr val="window" lastClr="FFFFFF"/>
      </a:lt1>
      <a:dk2>
        <a:srgbClr val="B9E8F3"/>
      </a:dk2>
      <a:lt2>
        <a:srgbClr val="B9E8F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2826</TotalTime>
  <Words>983</Words>
  <Application>Microsoft Office PowerPoint</Application>
  <PresentationFormat>Широкоэкранный</PresentationFormat>
  <Paragraphs>211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Arial</vt:lpstr>
      <vt:lpstr>Calibri</vt:lpstr>
      <vt:lpstr>Calibri Light</vt:lpstr>
      <vt:lpstr>Times New Roman</vt:lpstr>
      <vt:lpstr>Office Theme</vt:lpstr>
      <vt:lpstr>ХI  Всероссийская студенческая олимпиада по методике преподавания иностранных языков и культур </vt:lpstr>
      <vt:lpstr>117 студентов  из 25 вузов Российской Федерации участники ХI Всероссийской студенческой олимпиады по методике преподавания иностранных языков и культур </vt:lpstr>
      <vt:lpstr>Презентация PowerPoint</vt:lpstr>
      <vt:lpstr>Презентация PowerPoint</vt:lpstr>
      <vt:lpstr>Члены жюри ХI Всероссийской студенческой олимпиады по методике преподавания иностранных языков и культур </vt:lpstr>
      <vt:lpstr>Английский язык</vt:lpstr>
      <vt:lpstr>Немецкий язык</vt:lpstr>
      <vt:lpstr>Французский язык</vt:lpstr>
      <vt:lpstr> Немецкий язык</vt:lpstr>
      <vt:lpstr>Презентация PowerPoint</vt:lpstr>
      <vt:lpstr>Презентация PowerPoint</vt:lpstr>
      <vt:lpstr> </vt:lpstr>
      <vt:lpstr>Презентация PowerPoint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Французский язык</vt:lpstr>
      <vt:lpstr>Презентация PowerPoint</vt:lpstr>
      <vt:lpstr>Презентация PowerPoint</vt:lpstr>
      <vt:lpstr>  </vt:lpstr>
      <vt:lpstr>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Английский язык</vt:lpstr>
      <vt:lpstr>Презентация PowerPoint</vt:lpstr>
      <vt:lpstr>Презентация PowerPoint</vt:lpstr>
      <vt:lpstr>Батыркаева Ангелина Рустамовна  Казанский (Приволжский) федеральный университет </vt:lpstr>
      <vt:lpstr>Гунькина Анастасия Андреевна  Нижегородский государственный лингвистический университет  им. Н.А. Добролюбова </vt:lpstr>
      <vt:lpstr>Иванова Дарья Александровна  Бурятский государственный университет </vt:lpstr>
      <vt:lpstr> Култышева Анастасия Дмитриевна   Пермский государственный гуманитарно-педагогический университет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Объявления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 Всероссийская студенческая олимпиада по методике преподавания иностранных языков и культур</dc:title>
  <dc:creator>Я</dc:creator>
  <cp:lastModifiedBy>1</cp:lastModifiedBy>
  <cp:revision>116</cp:revision>
  <cp:lastPrinted>2022-11-21T16:31:31Z</cp:lastPrinted>
  <dcterms:created xsi:type="dcterms:W3CDTF">2021-11-23T18:48:30Z</dcterms:created>
  <dcterms:modified xsi:type="dcterms:W3CDTF">2022-11-28T16:32:28Z</dcterms:modified>
</cp:coreProperties>
</file>