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6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5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02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738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2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3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15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53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4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4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8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75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9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3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03A9-AADF-4206-BBA2-9882BC8E81D2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6D78-91A2-4632-88AC-DDCF660D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57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23544" y="603822"/>
            <a:ext cx="9436608" cy="5540375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</a:t>
            </a:r>
            <a:b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научно-методический семинар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многоязычной коммуникативной компетенции  </a:t>
            </a:r>
            <a:r>
              <a:rPr lang="ru-RU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мультилингвальной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учащегося» </a:t>
            </a:r>
          </a:p>
        </p:txBody>
      </p:sp>
    </p:spTree>
    <p:extLst>
      <p:ext uri="{BB962C8B-B14F-4D97-AF65-F5344CB8AC3E}">
        <p14:creationId xmlns:p14="http://schemas.microsoft.com/office/powerpoint/2010/main" val="266899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6888" y="694944"/>
            <a:ext cx="11164824" cy="53949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bg2">
                    <a:lumMod val="50000"/>
                  </a:schemeClr>
                </a:solidFill>
              </a:rPr>
              <a:t>Что такое </a:t>
            </a: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«многоязычная </a:t>
            </a:r>
            <a:r>
              <a:rPr lang="ru-RU" sz="5400" b="1" dirty="0">
                <a:solidFill>
                  <a:schemeClr val="bg2">
                    <a:lumMod val="50000"/>
                  </a:schemeClr>
                </a:solidFill>
              </a:rPr>
              <a:t>коммуникативная </a:t>
            </a: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компетенция» </a:t>
            </a:r>
            <a:r>
              <a:rPr lang="ru-RU" sz="5400" b="1" dirty="0">
                <a:solidFill>
                  <a:schemeClr val="bg2">
                    <a:lumMod val="50000"/>
                  </a:schemeClr>
                </a:solidFill>
              </a:rPr>
              <a:t>обучающегося?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Малых Людмила Михайловна,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научный консультант МБОУ «Гимназия № 6 им. Г. Тукая»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6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338199" cy="35993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Коммуникативная компетенция (КК)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Многоязычная коммуникативная компетенция (МКК)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Как развивать МКК?</a:t>
            </a:r>
          </a:p>
          <a:p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34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5" y="753228"/>
            <a:ext cx="10113264" cy="1080938"/>
          </a:xfrm>
        </p:spPr>
        <p:txBody>
          <a:bodyPr/>
          <a:lstStyle/>
          <a:p>
            <a:r>
              <a:rPr lang="ru-RU" dirty="0" smtClean="0"/>
              <a:t>Что такое «коммуникативная компетенция»?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коммуникативная компетенция  является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показателем «внутренней готовности и способности к речевому общению»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</a:rPr>
              <a:t>Мильруд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Р.Г.)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коммуникативная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компетенция – многоплановое образование в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структуре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личности учащегося, включающее в себя ряд более частных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компетенций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, содержание которых на сегодняшний день не имеет однозначного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определения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3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77" y="753228"/>
            <a:ext cx="10029006" cy="1080938"/>
          </a:xfrm>
        </p:spPr>
        <p:txBody>
          <a:bodyPr/>
          <a:lstStyle/>
          <a:p>
            <a:r>
              <a:rPr lang="ru-RU" dirty="0" smtClean="0"/>
              <a:t>Состав коммуникативной компетенции </a:t>
            </a:r>
            <a:br>
              <a:rPr lang="ru-RU" dirty="0" smtClean="0"/>
            </a:br>
            <a:r>
              <a:rPr lang="ru-RU" dirty="0" smtClean="0"/>
              <a:t>по И.Л. Бим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1720"/>
            <a:ext cx="10539367" cy="4297680"/>
          </a:xfrm>
        </p:spPr>
        <p:txBody>
          <a:bodyPr/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коммуникативная компетенция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школьника представлена: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 -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языковой (лингвистической) компетенцией, 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- тематической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(внеязыковой) компетенцией, 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- социокультурной компетенцией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- компенсаторной компетенцией,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- комплексом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общеучебных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«умений учиться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 (УУД)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6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Коммуникативная компетенция в условиях </a:t>
            </a:r>
            <a:r>
              <a:rPr lang="ru-RU" sz="3200" dirty="0" err="1" smtClean="0"/>
              <a:t>соизучения</a:t>
            </a:r>
            <a:r>
              <a:rPr lang="ru-RU" sz="3200" dirty="0" smtClean="0"/>
              <a:t> языков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868551" cy="359931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«многоязычная (межъязыковая) коммуникативная компетенция»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МКК (школа Н.В. Барышникова), 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multi-competence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МКК = единая сложная, асимметричная конфигурация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компетенций</a:t>
            </a:r>
          </a:p>
          <a:p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5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МКК (единая, сложная, асимметричная конфигурация)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1088007" cy="405478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КК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1 (рус.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яз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) + КК 2 (тат. яз.) + КК 3 (англ. яз.) + КК 4 (нем. яз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.) ?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метаязыковые стратегии: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позволяют личности выстроить взаимоотношения между КК 1, КК 2 и т.д.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рефлексировать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над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языками, понимать механизмы их    функционирования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осуществлять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</a:rPr>
              <a:t>вербализованную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рефлексию</a:t>
            </a:r>
          </a:p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метаязыковые стратегии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сравнения, переключения, умения учиться (изучать языки самостоятельно, переносить прошлый опыт на новый)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МКК: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769" y="2336873"/>
            <a:ext cx="11576304" cy="35993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МКК = (КК 1 + КК 2 + КК 3) + метаязыковые стратегии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МКК = (С 1 + А 2 + В 2) + метаязыковые стратегии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3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769" y="2336872"/>
            <a:ext cx="9864414" cy="4292527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многоязычная коммуникативная компетенция является достаточно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сложным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образованием, представляющим единую, асимметричную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конфигурацию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компетенций,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взаимообогащающихся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процессе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соизучения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языков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сущность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многоязычной коммуникативной компетенции, следовательно, заключается в том, что отдельные составляющие коммуникативной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компетенции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развиваемые при изучении одного языка, могут дополнять умения и навыки, формируемые при изучении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другого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развитие метаязыковых стратегий: сравнения, переключения, умения учиться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2535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73</TotalTime>
  <Words>340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Берлин</vt:lpstr>
      <vt:lpstr>Межрегиональный  научно-методический семинар «Формирование многоязычной коммуникативной компетенции  мультилингвальной  личности учащегося» </vt:lpstr>
      <vt:lpstr>Что такое  «многоязычная коммуникативная компетенция» обучающегося?   Малых Людмила Михайловна, научный консультант МБОУ «Гимназия № 6 им. Г. Тукая»</vt:lpstr>
      <vt:lpstr>План:</vt:lpstr>
      <vt:lpstr>Что такое «коммуникативная компетенция»?</vt:lpstr>
      <vt:lpstr>Состав коммуникативной компетенции  по И.Л. Бим</vt:lpstr>
      <vt:lpstr>Коммуникативная компетенция в условиях соизучения языков</vt:lpstr>
      <vt:lpstr>Состав МКК (единая, сложная, асимметричная конфигурация)</vt:lpstr>
      <vt:lpstr>формула МКК:</vt:lpstr>
      <vt:lpstr>Обобщения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Межрегиональный  научно-методический семинар «Формирование многоязычной коммуникативной компетенции  мультилингвальной личности учащегося» </dc:title>
  <dc:creator>Admin</dc:creator>
  <cp:lastModifiedBy>Admin</cp:lastModifiedBy>
  <cp:revision>7</cp:revision>
  <dcterms:created xsi:type="dcterms:W3CDTF">2018-03-01T03:29:31Z</dcterms:created>
  <dcterms:modified xsi:type="dcterms:W3CDTF">2018-03-01T04:43:18Z</dcterms:modified>
</cp:coreProperties>
</file>