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02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1871-5ED4-4972-BBDB-451A2031E467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57FB-5C7F-42C5-A27D-2E899595C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1871-5ED4-4972-BBDB-451A2031E467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57FB-5C7F-42C5-A27D-2E899595C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1871-5ED4-4972-BBDB-451A2031E467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57FB-5C7F-42C5-A27D-2E899595C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1871-5ED4-4972-BBDB-451A2031E467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57FB-5C7F-42C5-A27D-2E899595C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1871-5ED4-4972-BBDB-451A2031E467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57FB-5C7F-42C5-A27D-2E899595C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1871-5ED4-4972-BBDB-451A2031E467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57FB-5C7F-42C5-A27D-2E899595C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1871-5ED4-4972-BBDB-451A2031E467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57FB-5C7F-42C5-A27D-2E899595C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1871-5ED4-4972-BBDB-451A2031E467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57FB-5C7F-42C5-A27D-2E899595C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1871-5ED4-4972-BBDB-451A2031E467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57FB-5C7F-42C5-A27D-2E899595C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1871-5ED4-4972-BBDB-451A2031E467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57FB-5C7F-42C5-A27D-2E899595C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1871-5ED4-4972-BBDB-451A2031E467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57FB-5C7F-42C5-A27D-2E899595C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E1871-5ED4-4972-BBDB-451A2031E467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A57FB-5C7F-42C5-A27D-2E899595C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hammerprofolio.files.wordpress.com/2009/11/pecos-bill-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00710" y="0"/>
            <a:ext cx="3043290" cy="304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1143000"/>
            <a:ext cx="5257800" cy="1165225"/>
          </a:xfrm>
        </p:spPr>
        <p:txBody>
          <a:bodyPr>
            <a:normAutofit fontScale="90000"/>
          </a:bodyPr>
          <a:lstStyle/>
          <a:p>
            <a:r>
              <a:rPr lang="en-US" sz="6600" dirty="0" smtClean="0"/>
              <a:t>American Stories and Folklore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276600"/>
            <a:ext cx="9144000" cy="3352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Students of all skill levels are welcome to learn about </a:t>
            </a:r>
            <a:r>
              <a:rPr lang="en-US" dirty="0" smtClean="0">
                <a:solidFill>
                  <a:schemeClr val="tx1"/>
                </a:solidFill>
              </a:rPr>
              <a:t>America’s grand tradition of tall tales and famous folklore.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Come to Room 308 at 16:30 on </a:t>
            </a:r>
            <a:r>
              <a:rPr lang="en-US" dirty="0" smtClean="0">
                <a:solidFill>
                  <a:schemeClr val="tx1"/>
                </a:solidFill>
              </a:rPr>
              <a:t>March </a:t>
            </a:r>
            <a:r>
              <a:rPr lang="en-US" dirty="0" smtClean="0">
                <a:solidFill>
                  <a:schemeClr val="tx1"/>
                </a:solidFill>
              </a:rPr>
              <a:t>21</a:t>
            </a:r>
            <a:r>
              <a:rPr lang="en-US" baseline="30000" dirty="0" smtClean="0">
                <a:solidFill>
                  <a:schemeClr val="tx1"/>
                </a:solidFill>
              </a:rPr>
              <a:t>st</a:t>
            </a:r>
            <a:r>
              <a:rPr lang="en-US" dirty="0" smtClean="0">
                <a:solidFill>
                  <a:schemeClr val="tx1"/>
                </a:solidFill>
              </a:rPr>
              <a:t> to </a:t>
            </a:r>
            <a:r>
              <a:rPr lang="en-US" dirty="0" smtClean="0">
                <a:solidFill>
                  <a:schemeClr val="tx1"/>
                </a:solidFill>
              </a:rPr>
              <a:t>hear stories of adventure, history, romance, and horror!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i="1" dirty="0" smtClean="0">
                <a:solidFill>
                  <a:schemeClr val="tx1"/>
                </a:solidFill>
              </a:rPr>
              <a:t>Hosted by Adam Emerson, Fulbright English Teaching Assistant from the United States.</a:t>
            </a:r>
          </a:p>
        </p:txBody>
      </p:sp>
      <p:pic>
        <p:nvPicPr>
          <p:cNvPr id="5" name="Picture 4" descr="http://www.inmotionmagazine.com/tempb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2286000" cy="31872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60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American Stories and Folklore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American Thanksgiving</dc:title>
  <dc:creator>Adam E</dc:creator>
  <cp:lastModifiedBy>Adam E</cp:lastModifiedBy>
  <cp:revision>14</cp:revision>
  <dcterms:created xsi:type="dcterms:W3CDTF">2012-10-29T14:52:02Z</dcterms:created>
  <dcterms:modified xsi:type="dcterms:W3CDTF">2013-03-17T18:13:50Z</dcterms:modified>
</cp:coreProperties>
</file>