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1871-5ED4-4972-BBDB-451A2031E467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57FB-5C7F-42C5-A27D-2E899595C6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470025"/>
          </a:xfrm>
        </p:spPr>
        <p:txBody>
          <a:bodyPr/>
          <a:lstStyle/>
          <a:p>
            <a:r>
              <a:rPr lang="en-US" dirty="0" smtClean="0"/>
              <a:t>An American Thanksgiving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86868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of all skill levels are welcome to come learn about  the history, culture, and cuisine of Thanksgiving!</a:t>
            </a:r>
          </a:p>
          <a:p>
            <a:endParaRPr lang="en-US" dirty="0"/>
          </a:p>
          <a:p>
            <a:r>
              <a:rPr lang="en-US" dirty="0" smtClean="0"/>
              <a:t>Come to Room 310 at 16:30 on November 29</a:t>
            </a:r>
            <a:r>
              <a:rPr lang="en-US" baseline="30000" dirty="0" smtClean="0"/>
              <a:t>th</a:t>
            </a:r>
            <a:r>
              <a:rPr lang="en-US" dirty="0" smtClean="0"/>
              <a:t> for a celebration of a uniquely American holiday</a:t>
            </a:r>
          </a:p>
          <a:p>
            <a:endParaRPr lang="en-US" dirty="0"/>
          </a:p>
        </p:txBody>
      </p:sp>
      <p:pic>
        <p:nvPicPr>
          <p:cNvPr id="11268" name="Picture 4" descr="https://encrypted-tbn0.gstatic.com/images?q=tbn:ANd9GcS86DWj0ImA7nTBSu6n0lcgIpFBI6r7s3lnEXAEXstN-mP4k7VQVg"/>
          <p:cNvPicPr>
            <a:picLocks noChangeAspect="1" noChangeArrowheads="1"/>
          </p:cNvPicPr>
          <p:nvPr/>
        </p:nvPicPr>
        <p:blipFill>
          <a:blip r:embed="rId2" cstate="print"/>
          <a:srcRect b="30000"/>
          <a:stretch>
            <a:fillRect/>
          </a:stretch>
        </p:blipFill>
        <p:spPr bwMode="auto">
          <a:xfrm>
            <a:off x="2375355" y="-1"/>
            <a:ext cx="4622456" cy="2362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 American Thanksgiving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American Thanksgiving</dc:title>
  <dc:creator>Adam E</dc:creator>
  <cp:lastModifiedBy>Adam E</cp:lastModifiedBy>
  <cp:revision>6</cp:revision>
  <dcterms:created xsi:type="dcterms:W3CDTF">2012-10-29T14:52:02Z</dcterms:created>
  <dcterms:modified xsi:type="dcterms:W3CDTF">2012-10-29T15:43:15Z</dcterms:modified>
</cp:coreProperties>
</file>