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1871-5ED4-4972-BBDB-451A2031E467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57FB-5C7F-42C5-A27D-2E899595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1652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Super Bowl Party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352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Students of all skill levels are welcome to learn about American football, tailgating, </a:t>
            </a:r>
            <a:r>
              <a:rPr lang="en-US" dirty="0" err="1" smtClean="0">
                <a:solidFill>
                  <a:schemeClr val="tx1"/>
                </a:solidFill>
              </a:rPr>
              <a:t>Beyonce</a:t>
            </a:r>
            <a:r>
              <a:rPr lang="en-US" dirty="0" smtClean="0">
                <a:solidFill>
                  <a:schemeClr val="tx1"/>
                </a:solidFill>
              </a:rPr>
              <a:t>, and all the other things that make the Super Bowl great!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Come to Room 308 at 16:30 on February 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to see why Americans love this sport so much!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Hosted by Adam Emerson, Fulbright English Teaching Assistant from the United States.</a:t>
            </a:r>
          </a:p>
        </p:txBody>
      </p:sp>
      <p:pic>
        <p:nvPicPr>
          <p:cNvPr id="1026" name="Picture 2" descr="https://encrypted-tbn1.gstatic.com/images?q=tbn:ANd9GcRlbcFFQJAoOZ_5BGm5MQnh5v_atZzfEPKPWHjmYo8xwavsNrc5"/>
          <p:cNvPicPr>
            <a:picLocks noChangeAspect="1" noChangeArrowheads="1"/>
          </p:cNvPicPr>
          <p:nvPr/>
        </p:nvPicPr>
        <p:blipFill>
          <a:blip r:embed="rId2" cstate="print"/>
          <a:srcRect t="4286" b="8571"/>
          <a:stretch>
            <a:fillRect/>
          </a:stretch>
        </p:blipFill>
        <p:spPr bwMode="auto">
          <a:xfrm>
            <a:off x="3517700" y="0"/>
            <a:ext cx="2273500" cy="1981200"/>
          </a:xfrm>
          <a:prstGeom prst="rect">
            <a:avLst/>
          </a:prstGeom>
          <a:noFill/>
        </p:spPr>
      </p:pic>
      <p:pic>
        <p:nvPicPr>
          <p:cNvPr id="1028" name="Picture 4" descr="http://downloadshdwallpaper.com/wp-content/uploads/Beyonc%C3%A9-Superbowl-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533400"/>
            <a:ext cx="2819400" cy="1699158"/>
          </a:xfrm>
          <a:prstGeom prst="rect">
            <a:avLst/>
          </a:prstGeom>
          <a:noFill/>
        </p:spPr>
      </p:pic>
      <p:pic>
        <p:nvPicPr>
          <p:cNvPr id="1030" name="Picture 6" descr="http://media.thenewstribune.com/smedia/2013/02/04/00/15/NpTEK.St.5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57200"/>
            <a:ext cx="28956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Super Bowl Party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American Thanksgiving</dc:title>
  <dc:creator>Adam E</dc:creator>
  <cp:lastModifiedBy>ИИЯЛ</cp:lastModifiedBy>
  <cp:revision>14</cp:revision>
  <dcterms:created xsi:type="dcterms:W3CDTF">2012-10-29T14:52:02Z</dcterms:created>
  <dcterms:modified xsi:type="dcterms:W3CDTF">2013-02-15T06:09:50Z</dcterms:modified>
</cp:coreProperties>
</file>