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5F0A-57E2-4348-97C5-858EB6DD0C37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9C7C5-C137-4FE2-A01D-D471AEEB1C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382000" cy="533400"/>
          </a:xfrm>
        </p:spPr>
        <p:txBody>
          <a:bodyPr>
            <a:noAutofit/>
          </a:bodyPr>
          <a:lstStyle/>
          <a:p>
            <a:r>
              <a:rPr lang="en-US" b="1" dirty="0" smtClean="0"/>
              <a:t>An American Christmas in Izhevsk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352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Students of all skill levels are welcome to come learn about  the cultural differences between the holiday seasons in the US and Russia!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Come to Room 310 at 16:30 on 20 December for music, fun, and Christmas spirit!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Hosted by Adam Emerson, Fulbright ETA from the United States.</a:t>
            </a:r>
          </a:p>
        </p:txBody>
      </p:sp>
      <p:pic>
        <p:nvPicPr>
          <p:cNvPr id="1026" name="Picture 2" descr="Coloring page Santa Claus with christmas tree"/>
          <p:cNvPicPr>
            <a:picLocks noChangeAspect="1" noChangeArrowheads="1"/>
          </p:cNvPicPr>
          <p:nvPr/>
        </p:nvPicPr>
        <p:blipFill>
          <a:blip r:embed="rId2" cstate="print"/>
          <a:srcRect t="8475" b="12712"/>
          <a:stretch>
            <a:fillRect/>
          </a:stretch>
        </p:blipFill>
        <p:spPr bwMode="auto">
          <a:xfrm>
            <a:off x="2362200" y="228600"/>
            <a:ext cx="4524480" cy="2524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 American Christmas in Izhevsk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American Christmas in Izhevsk</dc:title>
  <dc:creator>Adam E</dc:creator>
  <cp:lastModifiedBy>Adam E</cp:lastModifiedBy>
  <cp:revision>2</cp:revision>
  <dcterms:created xsi:type="dcterms:W3CDTF">2012-12-10T14:20:41Z</dcterms:created>
  <dcterms:modified xsi:type="dcterms:W3CDTF">2012-12-10T14:34:25Z</dcterms:modified>
</cp:coreProperties>
</file>