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nogoyaz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Родной язык в контексте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многоязычия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356044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Малых Людмила Михайловна,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УдГУ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mnogoyaz@yandex.ru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916-267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родного языка – к нескольким языкам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–  это язык, который человек усваивает с раннего детства без специального обучения, находясь в соответствующей языковой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Билингв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лицо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(свободно)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владеющее двумя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языками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Мультилингв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человек, владеющий двумя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«Прикладные аспекты сопоставительной лингвистики: обучение иностранному языку с опорой на родной язык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(КФУ)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3-я Международная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научно-практическая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конференция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«ОТ БИЛИНГВИЗМА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ТРАНСЛИНГВИЗМУ» (РУДН)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Билингвизм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многоязычие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попеременное использование языков (У.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Вайнрайх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Транслингвизм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культурный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индивиде, языки у него взаимодействуют, влияют друг на друга. Одновременное существование нескольких культурных идентичностей в одном индивиде.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Продвижение русского языка за рубежом крайне затруднено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Казахстан, Узбекистан  с 1920 г. переходят на латиницу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Новое поколение учебников по русскому языку с системой упражнений межкультурной направленности как для России, так и зарубежных стран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Многоязычие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круто!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«Все познается в сравнении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в обучении языковых дисциплин, в воспитательной и исследовательской деятельности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Academi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Личностные результаты по ФГОС: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толерантное сознание и поведение в поликультурном мире, готовность и способность вести диалог с другими людьми, достигать в нем взаимопонимания, находить общие цели и сотрудничать для их достижения, способность противостоять идеологии экстремизма, национализма, ксенофобии, дискриминации по социальным, религиозным, расовым, национальным признакам и другим негативным социальным явлениям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Вопросы для размышлений на тему «Родной (татарский) язык в контексте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многоязычия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Насколько на уроках по родному (татарскому) языку проявляется интерференция со стороны других языков (русского, иностранных)?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Отличается ли татарский, на котором говорят в Удмуртии, от татарского , на котором говорят в Татарстане?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Разрабатываются ли пособия, в которых есть упражнения на проведение аналогий между языками и для предотвращения интерференции?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Используются ли в учебном, в воспитательном процессе, а также исследовательской деятельности элементы (система) сравнения татарского языка с другими языками и культурами / литературами?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Проводятся  ли интегрированные уроки по предметам языкового цикла?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Хотелось бы провести семинар по теме «Роль родного (татарского) языка в изучении других языков (и культур)»?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Научно-образовательный форум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«Международная неделя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многоязычия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Удмуртском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университете»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 февраля – 2 марта 2018 г.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916-267</a:t>
            </a:r>
          </a:p>
          <a:p>
            <a:pPr algn="ctr">
              <a:buNone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mnogoyaz@yandex.ru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Родной язык в контексте многоязычия</vt:lpstr>
      <vt:lpstr>От родного языка – к нескольким языкам</vt:lpstr>
      <vt:lpstr>Слайд 3</vt:lpstr>
      <vt:lpstr>Слайд 4</vt:lpstr>
      <vt:lpstr>Личностные результаты по ФГОС:</vt:lpstr>
      <vt:lpstr>Вопросы для размышлений на тему «Родной (татарский) язык в контексте многоязычия»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Люсьенчик</dc:creator>
  <cp:lastModifiedBy>Люсьенчик</cp:lastModifiedBy>
  <cp:revision>6</cp:revision>
  <dcterms:created xsi:type="dcterms:W3CDTF">2017-12-13T18:12:13Z</dcterms:created>
  <dcterms:modified xsi:type="dcterms:W3CDTF">2017-12-13T19:04:36Z</dcterms:modified>
</cp:coreProperties>
</file>