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64" r:id="rId2"/>
    <p:sldId id="270" r:id="rId3"/>
    <p:sldId id="273" r:id="rId4"/>
    <p:sldId id="274" r:id="rId5"/>
    <p:sldId id="268" r:id="rId6"/>
    <p:sldId id="277" r:id="rId7"/>
    <p:sldId id="276" r:id="rId8"/>
    <p:sldId id="287" r:id="rId9"/>
    <p:sldId id="288" r:id="rId10"/>
    <p:sldId id="291" r:id="rId11"/>
    <p:sldId id="292" r:id="rId12"/>
    <p:sldId id="293" r:id="rId13"/>
    <p:sldId id="278" r:id="rId14"/>
    <p:sldId id="279" r:id="rId15"/>
    <p:sldId id="282" r:id="rId16"/>
    <p:sldId id="283" r:id="rId17"/>
    <p:sldId id="289" r:id="rId18"/>
    <p:sldId id="290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74"/>
    <a:srgbClr val="C9A093"/>
    <a:srgbClr val="173A8D"/>
    <a:srgbClr val="0F2741"/>
    <a:srgbClr val="129481"/>
    <a:srgbClr val="383229"/>
    <a:srgbClr val="53A3E6"/>
    <a:srgbClr val="ECF3F9"/>
    <a:srgbClr val="FFC900"/>
    <a:srgbClr val="001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126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9BAAC-FF45-4EEB-9AFB-CBA3132B96F2}" type="doc">
      <dgm:prSet loTypeId="urn:microsoft.com/office/officeart/2005/8/layout/hList7" loCatId="picture" qsTypeId="urn:microsoft.com/office/officeart/2005/8/quickstyle/simple1" qsCatId="simple" csTypeId="urn:microsoft.com/office/officeart/2005/8/colors/colorful4" csCatId="colorful" phldr="1"/>
      <dgm:spPr/>
    </dgm:pt>
    <dgm:pt modelId="{6C1D6191-10DD-4C04-B04C-021DC48BFF0B}">
      <dgm:prSet phldrT="[Текст]"/>
      <dgm:spPr/>
      <dgm:t>
        <a:bodyPr/>
        <a:lstStyle/>
        <a:p>
          <a:r>
            <a:rPr lang="ru-RU" dirty="0" smtClean="0">
              <a:latin typeface="Century Gothic" pitchFamily="34" charset="0"/>
            </a:rPr>
            <a:t>Зав. кафедрой русской и советской литературы </a:t>
          </a:r>
          <a:endParaRPr lang="en-US" dirty="0" smtClean="0">
            <a:latin typeface="Century Gothic" pitchFamily="34" charset="0"/>
          </a:endParaRPr>
        </a:p>
        <a:p>
          <a:r>
            <a:rPr lang="ru-RU" dirty="0" smtClean="0">
              <a:latin typeface="Century Gothic" pitchFamily="34" charset="0"/>
            </a:rPr>
            <a:t>в 1972-83 гг. проф.       Б.О. </a:t>
          </a:r>
          <a:r>
            <a:rPr lang="ru-RU" dirty="0" err="1" smtClean="0">
              <a:latin typeface="Century Gothic" pitchFamily="34" charset="0"/>
            </a:rPr>
            <a:t>Корман</a:t>
          </a:r>
          <a:endParaRPr lang="ru-RU" dirty="0">
            <a:latin typeface="Century Gothic" pitchFamily="34" charset="0"/>
          </a:endParaRPr>
        </a:p>
      </dgm:t>
    </dgm:pt>
    <dgm:pt modelId="{A68472C0-0B8F-4E77-8BE7-90200B4C3BAB}" type="parTrans" cxnId="{E6592154-6184-4DB6-BBBD-D5AB5BA8FC9A}">
      <dgm:prSet/>
      <dgm:spPr/>
      <dgm:t>
        <a:bodyPr/>
        <a:lstStyle/>
        <a:p>
          <a:endParaRPr lang="ru-RU"/>
        </a:p>
      </dgm:t>
    </dgm:pt>
    <dgm:pt modelId="{3691EDFF-D201-4269-9402-40F4F57C11B9}" type="sibTrans" cxnId="{E6592154-6184-4DB6-BBBD-D5AB5BA8FC9A}">
      <dgm:prSet/>
      <dgm:spPr/>
      <dgm:t>
        <a:bodyPr/>
        <a:lstStyle/>
        <a:p>
          <a:endParaRPr lang="ru-RU"/>
        </a:p>
      </dgm:t>
    </dgm:pt>
    <dgm:pt modelId="{A46C00D0-082C-4D6D-9CF2-7F388FBCE3B3}">
      <dgm:prSet phldrT="[Текст]"/>
      <dgm:spPr/>
      <dgm:t>
        <a:bodyPr/>
        <a:lstStyle/>
        <a:p>
          <a:endParaRPr lang="ru-RU" dirty="0" smtClean="0"/>
        </a:p>
        <a:p>
          <a:r>
            <a:rPr lang="ru-RU" dirty="0" smtClean="0">
              <a:latin typeface="Century Gothic" pitchFamily="34" charset="0"/>
            </a:rPr>
            <a:t>Зав. кафедрой русского языка в 1974-92 гг. </a:t>
          </a:r>
          <a:endParaRPr lang="en-US" dirty="0" smtClean="0">
            <a:latin typeface="Century Gothic" pitchFamily="34" charset="0"/>
          </a:endParaRPr>
        </a:p>
        <a:p>
          <a:r>
            <a:rPr lang="ru-RU" dirty="0" smtClean="0">
              <a:latin typeface="Century Gothic" pitchFamily="34" charset="0"/>
            </a:rPr>
            <a:t>проф. В.М. Марков</a:t>
          </a:r>
          <a:endParaRPr lang="ru-RU" dirty="0">
            <a:latin typeface="Century Gothic" pitchFamily="34" charset="0"/>
          </a:endParaRPr>
        </a:p>
      </dgm:t>
    </dgm:pt>
    <dgm:pt modelId="{7394DCB2-90C2-4857-984D-569661B7E27B}" type="parTrans" cxnId="{F19822BD-4F35-4185-8B2D-653D7D4418F0}">
      <dgm:prSet/>
      <dgm:spPr/>
      <dgm:t>
        <a:bodyPr/>
        <a:lstStyle/>
        <a:p>
          <a:endParaRPr lang="ru-RU"/>
        </a:p>
      </dgm:t>
    </dgm:pt>
    <dgm:pt modelId="{F384FA21-8F12-4547-8F3C-5F55C314B1A2}" type="sibTrans" cxnId="{F19822BD-4F35-4185-8B2D-653D7D4418F0}">
      <dgm:prSet/>
      <dgm:spPr/>
      <dgm:t>
        <a:bodyPr/>
        <a:lstStyle/>
        <a:p>
          <a:endParaRPr lang="ru-RU"/>
        </a:p>
      </dgm:t>
    </dgm:pt>
    <dgm:pt modelId="{07DD96DE-098E-4379-89D4-9ADF67F40577}" type="pres">
      <dgm:prSet presAssocID="{EA99BAAC-FF45-4EEB-9AFB-CBA3132B96F2}" presName="Name0" presStyleCnt="0">
        <dgm:presLayoutVars>
          <dgm:dir/>
          <dgm:resizeHandles val="exact"/>
        </dgm:presLayoutVars>
      </dgm:prSet>
      <dgm:spPr/>
    </dgm:pt>
    <dgm:pt modelId="{8043E598-6132-42D6-9F90-28EDA29F4C09}" type="pres">
      <dgm:prSet presAssocID="{EA99BAAC-FF45-4EEB-9AFB-CBA3132B96F2}" presName="fgShape" presStyleLbl="fgShp" presStyleIdx="0" presStyleCnt="1"/>
      <dgm:spPr/>
    </dgm:pt>
    <dgm:pt modelId="{5710C347-A5E9-4A58-B0F6-94A9D744B3D0}" type="pres">
      <dgm:prSet presAssocID="{EA99BAAC-FF45-4EEB-9AFB-CBA3132B96F2}" presName="linComp" presStyleCnt="0"/>
      <dgm:spPr/>
    </dgm:pt>
    <dgm:pt modelId="{7CE23A5F-6508-4E63-B593-AB1C57EC327C}" type="pres">
      <dgm:prSet presAssocID="{6C1D6191-10DD-4C04-B04C-021DC48BFF0B}" presName="compNode" presStyleCnt="0"/>
      <dgm:spPr/>
    </dgm:pt>
    <dgm:pt modelId="{B72CE5BD-E299-493C-9F18-C34A556FD8D9}" type="pres">
      <dgm:prSet presAssocID="{6C1D6191-10DD-4C04-B04C-021DC48BFF0B}" presName="bkgdShape" presStyleLbl="node1" presStyleIdx="0" presStyleCnt="2"/>
      <dgm:spPr/>
      <dgm:t>
        <a:bodyPr/>
        <a:lstStyle/>
        <a:p>
          <a:endParaRPr lang="ru-RU"/>
        </a:p>
      </dgm:t>
    </dgm:pt>
    <dgm:pt modelId="{EBAD9A2B-950F-45AF-A3AB-CA95668BCD23}" type="pres">
      <dgm:prSet presAssocID="{6C1D6191-10DD-4C04-B04C-021DC48BFF0B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01C32-AC5A-4EC8-9663-08EB372B0546}" type="pres">
      <dgm:prSet presAssocID="{6C1D6191-10DD-4C04-B04C-021DC48BFF0B}" presName="invisiNode" presStyleLbl="node1" presStyleIdx="0" presStyleCnt="2"/>
      <dgm:spPr/>
    </dgm:pt>
    <dgm:pt modelId="{D13941C4-D401-4F6C-B661-6BEC4D5210EF}" type="pres">
      <dgm:prSet presAssocID="{6C1D6191-10DD-4C04-B04C-021DC48BFF0B}" presName="imagNode" presStyleLbl="fgImgPlace1" presStyleIdx="0" presStyleCnt="2" custScaleX="134950" custScaleY="129786" custLinFactNeighborX="-1171" custLinFactNeighborY="2807"/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52D306D2-25D7-41F5-A512-DEFF36946FC3}" type="pres">
      <dgm:prSet presAssocID="{3691EDFF-D201-4269-9402-40F4F57C11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A40102-E34D-4842-9FE4-30742F4BE662}" type="pres">
      <dgm:prSet presAssocID="{A46C00D0-082C-4D6D-9CF2-7F388FBCE3B3}" presName="compNode" presStyleCnt="0"/>
      <dgm:spPr/>
    </dgm:pt>
    <dgm:pt modelId="{CED7133F-9D1C-4504-8209-0DB838060B49}" type="pres">
      <dgm:prSet presAssocID="{A46C00D0-082C-4D6D-9CF2-7F388FBCE3B3}" presName="bkgdShape" presStyleLbl="node1" presStyleIdx="1" presStyleCnt="2" custLinFactNeighborX="1338"/>
      <dgm:spPr/>
      <dgm:t>
        <a:bodyPr/>
        <a:lstStyle/>
        <a:p>
          <a:endParaRPr lang="ru-RU"/>
        </a:p>
      </dgm:t>
    </dgm:pt>
    <dgm:pt modelId="{A78869B2-4A49-4B77-B19E-654CE4BCA784}" type="pres">
      <dgm:prSet presAssocID="{A46C00D0-082C-4D6D-9CF2-7F388FBCE3B3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66431-C405-4F58-AD04-BB80495AC37B}" type="pres">
      <dgm:prSet presAssocID="{A46C00D0-082C-4D6D-9CF2-7F388FBCE3B3}" presName="invisiNode" presStyleLbl="node1" presStyleIdx="1" presStyleCnt="2"/>
      <dgm:spPr/>
    </dgm:pt>
    <dgm:pt modelId="{5C01D79D-9059-48D4-A0D8-794EFC80DE9D}" type="pres">
      <dgm:prSet presAssocID="{A46C00D0-082C-4D6D-9CF2-7F388FBCE3B3}" presName="imagNode" presStyleLbl="fgImgPlace1" presStyleIdx="1" presStyleCnt="2" custScaleX="135498" custScaleY="127416" custLinFactNeighborY="7983"/>
      <dgm:spPr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F19822BD-4F35-4185-8B2D-653D7D4418F0}" srcId="{EA99BAAC-FF45-4EEB-9AFB-CBA3132B96F2}" destId="{A46C00D0-082C-4D6D-9CF2-7F388FBCE3B3}" srcOrd="1" destOrd="0" parTransId="{7394DCB2-90C2-4857-984D-569661B7E27B}" sibTransId="{F384FA21-8F12-4547-8F3C-5F55C314B1A2}"/>
    <dgm:cxn modelId="{8F1B4FE3-9850-4227-B6F3-0CE0F9A6E4AC}" type="presOf" srcId="{A46C00D0-082C-4D6D-9CF2-7F388FBCE3B3}" destId="{A78869B2-4A49-4B77-B19E-654CE4BCA784}" srcOrd="1" destOrd="0" presId="urn:microsoft.com/office/officeart/2005/8/layout/hList7"/>
    <dgm:cxn modelId="{2FFC6774-84BD-453B-9AF1-50F5357363BD}" type="presOf" srcId="{6C1D6191-10DD-4C04-B04C-021DC48BFF0B}" destId="{B72CE5BD-E299-493C-9F18-C34A556FD8D9}" srcOrd="0" destOrd="0" presId="urn:microsoft.com/office/officeart/2005/8/layout/hList7"/>
    <dgm:cxn modelId="{7FD7A325-9BB9-463F-AC09-546569A4446A}" type="presOf" srcId="{EA99BAAC-FF45-4EEB-9AFB-CBA3132B96F2}" destId="{07DD96DE-098E-4379-89D4-9ADF67F40577}" srcOrd="0" destOrd="0" presId="urn:microsoft.com/office/officeart/2005/8/layout/hList7"/>
    <dgm:cxn modelId="{993F996B-9096-4159-8032-95B914DE14CA}" type="presOf" srcId="{6C1D6191-10DD-4C04-B04C-021DC48BFF0B}" destId="{EBAD9A2B-950F-45AF-A3AB-CA95668BCD23}" srcOrd="1" destOrd="0" presId="urn:microsoft.com/office/officeart/2005/8/layout/hList7"/>
    <dgm:cxn modelId="{FD398EDE-D340-447D-9F69-EEADDC90D5D4}" type="presOf" srcId="{A46C00D0-082C-4D6D-9CF2-7F388FBCE3B3}" destId="{CED7133F-9D1C-4504-8209-0DB838060B49}" srcOrd="0" destOrd="0" presId="urn:microsoft.com/office/officeart/2005/8/layout/hList7"/>
    <dgm:cxn modelId="{F0AB67BE-71B0-423D-B6AF-F9F993FE9CD3}" type="presOf" srcId="{3691EDFF-D201-4269-9402-40F4F57C11B9}" destId="{52D306D2-25D7-41F5-A512-DEFF36946FC3}" srcOrd="0" destOrd="0" presId="urn:microsoft.com/office/officeart/2005/8/layout/hList7"/>
    <dgm:cxn modelId="{E6592154-6184-4DB6-BBBD-D5AB5BA8FC9A}" srcId="{EA99BAAC-FF45-4EEB-9AFB-CBA3132B96F2}" destId="{6C1D6191-10DD-4C04-B04C-021DC48BFF0B}" srcOrd="0" destOrd="0" parTransId="{A68472C0-0B8F-4E77-8BE7-90200B4C3BAB}" sibTransId="{3691EDFF-D201-4269-9402-40F4F57C11B9}"/>
    <dgm:cxn modelId="{9EADCC9A-7C52-43D3-ADC1-3568F951CCC6}" type="presParOf" srcId="{07DD96DE-098E-4379-89D4-9ADF67F40577}" destId="{8043E598-6132-42D6-9F90-28EDA29F4C09}" srcOrd="0" destOrd="0" presId="urn:microsoft.com/office/officeart/2005/8/layout/hList7"/>
    <dgm:cxn modelId="{8B25CC1B-2D5D-4340-B38C-11CC7C21DC22}" type="presParOf" srcId="{07DD96DE-098E-4379-89D4-9ADF67F40577}" destId="{5710C347-A5E9-4A58-B0F6-94A9D744B3D0}" srcOrd="1" destOrd="0" presId="urn:microsoft.com/office/officeart/2005/8/layout/hList7"/>
    <dgm:cxn modelId="{01CDBCA4-5E59-4043-A1E4-09D2BDC5E68B}" type="presParOf" srcId="{5710C347-A5E9-4A58-B0F6-94A9D744B3D0}" destId="{7CE23A5F-6508-4E63-B593-AB1C57EC327C}" srcOrd="0" destOrd="0" presId="urn:microsoft.com/office/officeart/2005/8/layout/hList7"/>
    <dgm:cxn modelId="{AB16E125-22A8-4090-871F-4E8726B02830}" type="presParOf" srcId="{7CE23A5F-6508-4E63-B593-AB1C57EC327C}" destId="{B72CE5BD-E299-493C-9F18-C34A556FD8D9}" srcOrd="0" destOrd="0" presId="urn:microsoft.com/office/officeart/2005/8/layout/hList7"/>
    <dgm:cxn modelId="{78E25473-BA58-4DC8-9329-63EC72C5E476}" type="presParOf" srcId="{7CE23A5F-6508-4E63-B593-AB1C57EC327C}" destId="{EBAD9A2B-950F-45AF-A3AB-CA95668BCD23}" srcOrd="1" destOrd="0" presId="urn:microsoft.com/office/officeart/2005/8/layout/hList7"/>
    <dgm:cxn modelId="{C687ECAB-7F88-4C5F-A581-B3C5D3684CD5}" type="presParOf" srcId="{7CE23A5F-6508-4E63-B593-AB1C57EC327C}" destId="{22F01C32-AC5A-4EC8-9663-08EB372B0546}" srcOrd="2" destOrd="0" presId="urn:microsoft.com/office/officeart/2005/8/layout/hList7"/>
    <dgm:cxn modelId="{0758B9CA-22D0-4987-B396-FA32B9B1D297}" type="presParOf" srcId="{7CE23A5F-6508-4E63-B593-AB1C57EC327C}" destId="{D13941C4-D401-4F6C-B661-6BEC4D5210EF}" srcOrd="3" destOrd="0" presId="urn:microsoft.com/office/officeart/2005/8/layout/hList7"/>
    <dgm:cxn modelId="{82250CC0-9579-42E7-BEAC-BCC20F1F1A22}" type="presParOf" srcId="{5710C347-A5E9-4A58-B0F6-94A9D744B3D0}" destId="{52D306D2-25D7-41F5-A512-DEFF36946FC3}" srcOrd="1" destOrd="0" presId="urn:microsoft.com/office/officeart/2005/8/layout/hList7"/>
    <dgm:cxn modelId="{635EDA55-AA4F-443B-BDA0-5AB4A594ACC3}" type="presParOf" srcId="{5710C347-A5E9-4A58-B0F6-94A9D744B3D0}" destId="{01A40102-E34D-4842-9FE4-30742F4BE662}" srcOrd="2" destOrd="0" presId="urn:microsoft.com/office/officeart/2005/8/layout/hList7"/>
    <dgm:cxn modelId="{6D5AE61C-42AC-4BEC-8AD2-2195296351C5}" type="presParOf" srcId="{01A40102-E34D-4842-9FE4-30742F4BE662}" destId="{CED7133F-9D1C-4504-8209-0DB838060B49}" srcOrd="0" destOrd="0" presId="urn:microsoft.com/office/officeart/2005/8/layout/hList7"/>
    <dgm:cxn modelId="{DF8E0FFC-3B32-479E-A281-A258AF8D9ACA}" type="presParOf" srcId="{01A40102-E34D-4842-9FE4-30742F4BE662}" destId="{A78869B2-4A49-4B77-B19E-654CE4BCA784}" srcOrd="1" destOrd="0" presId="urn:microsoft.com/office/officeart/2005/8/layout/hList7"/>
    <dgm:cxn modelId="{5BD14BB2-ACBC-4184-B9DE-120FF6EF57AE}" type="presParOf" srcId="{01A40102-E34D-4842-9FE4-30742F4BE662}" destId="{0FB66431-C405-4F58-AD04-BB80495AC37B}" srcOrd="2" destOrd="0" presId="urn:microsoft.com/office/officeart/2005/8/layout/hList7"/>
    <dgm:cxn modelId="{A4FE9F97-4EE7-4357-8D63-497B0F5A6555}" type="presParOf" srcId="{01A40102-E34D-4842-9FE4-30742F4BE662}" destId="{5C01D79D-9059-48D4-A0D8-794EFC80DE9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17F54F-79AD-469A-AD40-73C209CFAB81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9FBD51A9-99B6-4444-AA1A-18857C7F861A}">
      <dgm:prSet phldrT="[Текст]" custT="1"/>
      <dgm:spPr/>
      <dgm:t>
        <a:bodyPr/>
        <a:lstStyle/>
        <a:p>
          <a:endParaRPr lang="ru-RU" sz="2800" dirty="0" smtClean="0">
            <a:latin typeface="Century Gothic" pitchFamily="34" charset="0"/>
            <a:cs typeface="Times New Roman" pitchFamily="18" charset="0"/>
          </a:endParaRPr>
        </a:p>
        <a:p>
          <a:r>
            <a:rPr lang="ru-RU" sz="2400" b="1" dirty="0" smtClean="0">
              <a:latin typeface="Century Gothic" pitchFamily="34" charset="0"/>
              <a:cs typeface="Times New Roman" pitchFamily="18" charset="0"/>
            </a:rPr>
            <a:t>«Рождественская мозаика»</a:t>
          </a:r>
        </a:p>
        <a:p>
          <a:r>
            <a:rPr lang="ru-RU" sz="2400" b="1" dirty="0" smtClean="0">
              <a:latin typeface="Century Gothic" pitchFamily="34" charset="0"/>
              <a:cs typeface="Times New Roman" pitchFamily="18" charset="0"/>
            </a:rPr>
            <a:t>21 декабря 2018 г.</a:t>
          </a:r>
        </a:p>
      </dgm:t>
    </dgm:pt>
    <dgm:pt modelId="{85BBA3E2-D1B8-4554-AC02-1FB598AB46BC}" type="parTrans" cxnId="{AE025C6E-3530-4EF0-84FF-8BB8C90840D9}">
      <dgm:prSet/>
      <dgm:spPr/>
      <dgm:t>
        <a:bodyPr/>
        <a:lstStyle/>
        <a:p>
          <a:endParaRPr lang="ru-RU"/>
        </a:p>
      </dgm:t>
    </dgm:pt>
    <dgm:pt modelId="{36387EC7-7DD4-415B-84A8-7C9AD93F5BB4}" type="sibTrans" cxnId="{AE025C6E-3530-4EF0-84FF-8BB8C90840D9}">
      <dgm:prSet/>
      <dgm:spPr/>
      <dgm:t>
        <a:bodyPr/>
        <a:lstStyle/>
        <a:p>
          <a:endParaRPr lang="ru-RU"/>
        </a:p>
      </dgm:t>
    </dgm:pt>
    <dgm:pt modelId="{F17A286C-7527-476C-B981-3AF9CB354220}">
      <dgm:prSet phldrT="[Текст]" custT="1"/>
      <dgm:spPr/>
      <dgm:t>
        <a:bodyPr/>
        <a:lstStyle/>
        <a:p>
          <a:endParaRPr lang="ru-RU" sz="1900" dirty="0" smtClean="0">
            <a:latin typeface="Century Gothic" pitchFamily="34" charset="0"/>
          </a:endParaRPr>
        </a:p>
        <a:p>
          <a:endParaRPr lang="ru-RU" sz="1800" b="1" dirty="0" smtClean="0">
            <a:latin typeface="Century Gothic" pitchFamily="34" charset="0"/>
            <a:cs typeface="Times New Roman" pitchFamily="18" charset="0"/>
          </a:endParaRPr>
        </a:p>
        <a:p>
          <a:r>
            <a:rPr lang="ru-RU" sz="1800" b="1" dirty="0" smtClean="0">
              <a:latin typeface="Century Gothic" pitchFamily="34" charset="0"/>
              <a:cs typeface="Times New Roman" pitchFamily="18" charset="0"/>
            </a:rPr>
            <a:t>Республиканская олимпиада школьников </a:t>
          </a:r>
        </a:p>
        <a:p>
          <a:r>
            <a:rPr lang="ru-RU" sz="2000" b="1" dirty="0" smtClean="0">
              <a:latin typeface="Century Gothic" pitchFamily="34" charset="0"/>
              <a:cs typeface="Times New Roman" pitchFamily="18" charset="0"/>
            </a:rPr>
            <a:t>«Лабиринты русского языка и литературы»</a:t>
          </a:r>
        </a:p>
        <a:p>
          <a:r>
            <a:rPr lang="ru-RU" sz="1600" b="1" dirty="0" smtClean="0">
              <a:latin typeface="Century Gothic" pitchFamily="34" charset="0"/>
              <a:cs typeface="Times New Roman" pitchFamily="18" charset="0"/>
            </a:rPr>
            <a:t>14-16 декабря 2018 г. (заочный этап)</a:t>
          </a:r>
        </a:p>
        <a:p>
          <a:r>
            <a:rPr lang="ru-RU" sz="1600" b="1" dirty="0" smtClean="0">
              <a:latin typeface="Century Gothic" pitchFamily="34" charset="0"/>
              <a:cs typeface="Times New Roman" pitchFamily="18" charset="0"/>
            </a:rPr>
            <a:t>16 марта 2019 г. (очный этап)</a:t>
          </a:r>
          <a:endParaRPr lang="ru-RU" sz="1600" b="1" dirty="0">
            <a:latin typeface="Century Gothic" pitchFamily="34" charset="0"/>
            <a:cs typeface="Times New Roman" pitchFamily="18" charset="0"/>
          </a:endParaRPr>
        </a:p>
      </dgm:t>
    </dgm:pt>
    <dgm:pt modelId="{95C266F3-E17E-4F14-9BAD-D77679BA0767}" type="parTrans" cxnId="{B8B65F9B-9E76-40C2-81B2-D8E0A725A503}">
      <dgm:prSet/>
      <dgm:spPr/>
      <dgm:t>
        <a:bodyPr/>
        <a:lstStyle/>
        <a:p>
          <a:endParaRPr lang="ru-RU"/>
        </a:p>
      </dgm:t>
    </dgm:pt>
    <dgm:pt modelId="{B3660B60-0E1B-4467-8F03-10697F2851EC}" type="sibTrans" cxnId="{B8B65F9B-9E76-40C2-81B2-D8E0A725A503}">
      <dgm:prSet/>
      <dgm:spPr/>
      <dgm:t>
        <a:bodyPr/>
        <a:lstStyle/>
        <a:p>
          <a:endParaRPr lang="ru-RU"/>
        </a:p>
      </dgm:t>
    </dgm:pt>
    <dgm:pt modelId="{2901BCD1-6C5A-489E-9308-8F29C52F4C29}" type="pres">
      <dgm:prSet presAssocID="{C917F54F-79AD-469A-AD40-73C209CFAB81}" presName="Name0" presStyleCnt="0">
        <dgm:presLayoutVars>
          <dgm:dir/>
          <dgm:resizeHandles val="exact"/>
        </dgm:presLayoutVars>
      </dgm:prSet>
      <dgm:spPr/>
    </dgm:pt>
    <dgm:pt modelId="{F1D8E675-29FF-4681-959E-1C5C7BD53911}" type="pres">
      <dgm:prSet presAssocID="{C917F54F-79AD-469A-AD40-73C209CFAB81}" presName="fgShape" presStyleLbl="fgShp" presStyleIdx="0" presStyleCnt="1" custLinFactNeighborX="-407" custLinFactNeighborY="1212"/>
      <dgm:spPr>
        <a:noFill/>
        <a:ln>
          <a:noFill/>
        </a:ln>
      </dgm:spPr>
    </dgm:pt>
    <dgm:pt modelId="{25A39477-815D-4749-9626-DBEDB53E1DB4}" type="pres">
      <dgm:prSet presAssocID="{C917F54F-79AD-469A-AD40-73C209CFAB81}" presName="linComp" presStyleCnt="0"/>
      <dgm:spPr/>
    </dgm:pt>
    <dgm:pt modelId="{60E3AA98-2A00-4089-88CE-D8954875AA59}" type="pres">
      <dgm:prSet presAssocID="{9FBD51A9-99B6-4444-AA1A-18857C7F861A}" presName="compNode" presStyleCnt="0"/>
      <dgm:spPr/>
    </dgm:pt>
    <dgm:pt modelId="{3DD20037-7CF6-46E5-B73C-E8979E65E3DD}" type="pres">
      <dgm:prSet presAssocID="{9FBD51A9-99B6-4444-AA1A-18857C7F861A}" presName="bkgdShape" presStyleLbl="node1" presStyleIdx="0" presStyleCnt="2" custLinFactNeighborX="367"/>
      <dgm:spPr/>
      <dgm:t>
        <a:bodyPr/>
        <a:lstStyle/>
        <a:p>
          <a:endParaRPr lang="ru-RU"/>
        </a:p>
      </dgm:t>
    </dgm:pt>
    <dgm:pt modelId="{F0586E61-C585-4F02-9D12-668D4DE743CC}" type="pres">
      <dgm:prSet presAssocID="{9FBD51A9-99B6-4444-AA1A-18857C7F861A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F0740-D0FA-4ADE-B68E-EAC4298418BF}" type="pres">
      <dgm:prSet presAssocID="{9FBD51A9-99B6-4444-AA1A-18857C7F861A}" presName="invisiNode" presStyleLbl="node1" presStyleIdx="0" presStyleCnt="2"/>
      <dgm:spPr/>
    </dgm:pt>
    <dgm:pt modelId="{FC305F3F-3D0C-4609-982A-50B52AF8F98B}" type="pres">
      <dgm:prSet presAssocID="{9FBD51A9-99B6-4444-AA1A-18857C7F861A}" presName="imagNode" presStyleLbl="fgImgPlace1" presStyleIdx="0" presStyleCnt="2" custScaleX="242253" custScaleY="111292" custLinFactNeighborX="-123" custLinFactNeighborY="62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B86A5DFD-C8E0-4AAD-A52C-C8805FBEF20A}" type="pres">
      <dgm:prSet presAssocID="{36387EC7-7DD4-415B-84A8-7C9AD93F5B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69A3F8-4741-4CDB-A6C0-89189955456C}" type="pres">
      <dgm:prSet presAssocID="{F17A286C-7527-476C-B981-3AF9CB354220}" presName="compNode" presStyleCnt="0"/>
      <dgm:spPr/>
    </dgm:pt>
    <dgm:pt modelId="{B750BB0B-F071-417B-AA22-F695168D9739}" type="pres">
      <dgm:prSet presAssocID="{F17A286C-7527-476C-B981-3AF9CB354220}" presName="bkgdShape" presStyleLbl="node1" presStyleIdx="1" presStyleCnt="2" custLinFactNeighborX="-1500"/>
      <dgm:spPr/>
      <dgm:t>
        <a:bodyPr/>
        <a:lstStyle/>
        <a:p>
          <a:endParaRPr lang="ru-RU"/>
        </a:p>
      </dgm:t>
    </dgm:pt>
    <dgm:pt modelId="{68CC63FE-F147-4EAB-A7BC-D6EA6BB16550}" type="pres">
      <dgm:prSet presAssocID="{F17A286C-7527-476C-B981-3AF9CB354220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B6C00-5604-4855-AAA4-11233FC853AC}" type="pres">
      <dgm:prSet presAssocID="{F17A286C-7527-476C-B981-3AF9CB354220}" presName="invisiNode" presStyleLbl="node1" presStyleIdx="1" presStyleCnt="2"/>
      <dgm:spPr/>
    </dgm:pt>
    <dgm:pt modelId="{F4494833-6B0D-459B-AEA8-AF0A8820B292}" type="pres">
      <dgm:prSet presAssocID="{F17A286C-7527-476C-B981-3AF9CB354220}" presName="imagNode" presStyleLbl="fgImgPlace1" presStyleIdx="1" presStyleCnt="2" custScaleX="249878" custScaleY="111417" custLinFactNeighborY="421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</dgm:ptLst>
  <dgm:cxnLst>
    <dgm:cxn modelId="{85C2024D-571E-43D9-B6B3-8C3DE4A48CFD}" type="presOf" srcId="{36387EC7-7DD4-415B-84A8-7C9AD93F5BB4}" destId="{B86A5DFD-C8E0-4AAD-A52C-C8805FBEF20A}" srcOrd="0" destOrd="0" presId="urn:microsoft.com/office/officeart/2005/8/layout/hList7#1"/>
    <dgm:cxn modelId="{AE025C6E-3530-4EF0-84FF-8BB8C90840D9}" srcId="{C917F54F-79AD-469A-AD40-73C209CFAB81}" destId="{9FBD51A9-99B6-4444-AA1A-18857C7F861A}" srcOrd="0" destOrd="0" parTransId="{85BBA3E2-D1B8-4554-AC02-1FB598AB46BC}" sibTransId="{36387EC7-7DD4-415B-84A8-7C9AD93F5BB4}"/>
    <dgm:cxn modelId="{3FAB64FD-5185-4AE0-9504-B22DA82CE5A2}" type="presOf" srcId="{9FBD51A9-99B6-4444-AA1A-18857C7F861A}" destId="{3DD20037-7CF6-46E5-B73C-E8979E65E3DD}" srcOrd="0" destOrd="0" presId="urn:microsoft.com/office/officeart/2005/8/layout/hList7#1"/>
    <dgm:cxn modelId="{486675F8-DDC1-4B8D-8359-58440EA64029}" type="presOf" srcId="{C917F54F-79AD-469A-AD40-73C209CFAB81}" destId="{2901BCD1-6C5A-489E-9308-8F29C52F4C29}" srcOrd="0" destOrd="0" presId="urn:microsoft.com/office/officeart/2005/8/layout/hList7#1"/>
    <dgm:cxn modelId="{140CD37C-2CA2-4593-B35C-E5771E9DF995}" type="presOf" srcId="{F17A286C-7527-476C-B981-3AF9CB354220}" destId="{B750BB0B-F071-417B-AA22-F695168D9739}" srcOrd="0" destOrd="0" presId="urn:microsoft.com/office/officeart/2005/8/layout/hList7#1"/>
    <dgm:cxn modelId="{B74A82CF-42AE-4846-8310-F064C9691BE4}" type="presOf" srcId="{9FBD51A9-99B6-4444-AA1A-18857C7F861A}" destId="{F0586E61-C585-4F02-9D12-668D4DE743CC}" srcOrd="1" destOrd="0" presId="urn:microsoft.com/office/officeart/2005/8/layout/hList7#1"/>
    <dgm:cxn modelId="{B3B3573A-741D-474E-B616-2D22228A58BF}" type="presOf" srcId="{F17A286C-7527-476C-B981-3AF9CB354220}" destId="{68CC63FE-F147-4EAB-A7BC-D6EA6BB16550}" srcOrd="1" destOrd="0" presId="urn:microsoft.com/office/officeart/2005/8/layout/hList7#1"/>
    <dgm:cxn modelId="{B8B65F9B-9E76-40C2-81B2-D8E0A725A503}" srcId="{C917F54F-79AD-469A-AD40-73C209CFAB81}" destId="{F17A286C-7527-476C-B981-3AF9CB354220}" srcOrd="1" destOrd="0" parTransId="{95C266F3-E17E-4F14-9BAD-D77679BA0767}" sibTransId="{B3660B60-0E1B-4467-8F03-10697F2851EC}"/>
    <dgm:cxn modelId="{D1E9CFDC-446B-4CE4-B985-1FFF1BA763B3}" type="presParOf" srcId="{2901BCD1-6C5A-489E-9308-8F29C52F4C29}" destId="{F1D8E675-29FF-4681-959E-1C5C7BD53911}" srcOrd="0" destOrd="0" presId="urn:microsoft.com/office/officeart/2005/8/layout/hList7#1"/>
    <dgm:cxn modelId="{FD75E315-064B-4D37-A346-9C1E48F4CAE5}" type="presParOf" srcId="{2901BCD1-6C5A-489E-9308-8F29C52F4C29}" destId="{25A39477-815D-4749-9626-DBEDB53E1DB4}" srcOrd="1" destOrd="0" presId="urn:microsoft.com/office/officeart/2005/8/layout/hList7#1"/>
    <dgm:cxn modelId="{68E8A2CD-1A02-45AE-A6EB-9B90BA664E23}" type="presParOf" srcId="{25A39477-815D-4749-9626-DBEDB53E1DB4}" destId="{60E3AA98-2A00-4089-88CE-D8954875AA59}" srcOrd="0" destOrd="0" presId="urn:microsoft.com/office/officeart/2005/8/layout/hList7#1"/>
    <dgm:cxn modelId="{D5AE098F-3E4E-4A70-90A5-006E1002AAEB}" type="presParOf" srcId="{60E3AA98-2A00-4089-88CE-D8954875AA59}" destId="{3DD20037-7CF6-46E5-B73C-E8979E65E3DD}" srcOrd="0" destOrd="0" presId="urn:microsoft.com/office/officeart/2005/8/layout/hList7#1"/>
    <dgm:cxn modelId="{F5C0A528-C189-46D7-A25F-8856FB113E97}" type="presParOf" srcId="{60E3AA98-2A00-4089-88CE-D8954875AA59}" destId="{F0586E61-C585-4F02-9D12-668D4DE743CC}" srcOrd="1" destOrd="0" presId="urn:microsoft.com/office/officeart/2005/8/layout/hList7#1"/>
    <dgm:cxn modelId="{3E1F1420-4E89-49C4-9C63-D3BCC74BC043}" type="presParOf" srcId="{60E3AA98-2A00-4089-88CE-D8954875AA59}" destId="{03EF0740-D0FA-4ADE-B68E-EAC4298418BF}" srcOrd="2" destOrd="0" presId="urn:microsoft.com/office/officeart/2005/8/layout/hList7#1"/>
    <dgm:cxn modelId="{8C1E9FD8-BC83-4E12-B65A-36CCC92AF881}" type="presParOf" srcId="{60E3AA98-2A00-4089-88CE-D8954875AA59}" destId="{FC305F3F-3D0C-4609-982A-50B52AF8F98B}" srcOrd="3" destOrd="0" presId="urn:microsoft.com/office/officeart/2005/8/layout/hList7#1"/>
    <dgm:cxn modelId="{E1A1A818-1BFE-41E1-88AC-90565AA5044D}" type="presParOf" srcId="{25A39477-815D-4749-9626-DBEDB53E1DB4}" destId="{B86A5DFD-C8E0-4AAD-A52C-C8805FBEF20A}" srcOrd="1" destOrd="0" presId="urn:microsoft.com/office/officeart/2005/8/layout/hList7#1"/>
    <dgm:cxn modelId="{391F56B1-B4AE-452B-B646-80CB3DD4C6F5}" type="presParOf" srcId="{25A39477-815D-4749-9626-DBEDB53E1DB4}" destId="{B469A3F8-4741-4CDB-A6C0-89189955456C}" srcOrd="2" destOrd="0" presId="urn:microsoft.com/office/officeart/2005/8/layout/hList7#1"/>
    <dgm:cxn modelId="{E255284C-D5E2-4047-B36E-F9FEC3726C8F}" type="presParOf" srcId="{B469A3F8-4741-4CDB-A6C0-89189955456C}" destId="{B750BB0B-F071-417B-AA22-F695168D9739}" srcOrd="0" destOrd="0" presId="urn:microsoft.com/office/officeart/2005/8/layout/hList7#1"/>
    <dgm:cxn modelId="{8F5FBC52-22DE-4213-A2B2-235F5BF06B1C}" type="presParOf" srcId="{B469A3F8-4741-4CDB-A6C0-89189955456C}" destId="{68CC63FE-F147-4EAB-A7BC-D6EA6BB16550}" srcOrd="1" destOrd="0" presId="urn:microsoft.com/office/officeart/2005/8/layout/hList7#1"/>
    <dgm:cxn modelId="{277B3D2A-54FA-4952-8321-E0480C40AC90}" type="presParOf" srcId="{B469A3F8-4741-4CDB-A6C0-89189955456C}" destId="{1CCB6C00-5604-4855-AAA4-11233FC853AC}" srcOrd="2" destOrd="0" presId="urn:microsoft.com/office/officeart/2005/8/layout/hList7#1"/>
    <dgm:cxn modelId="{AA30AE61-DD95-418B-A330-CAB3182B8F0E}" type="presParOf" srcId="{B469A3F8-4741-4CDB-A6C0-89189955456C}" destId="{F4494833-6B0D-459B-AEA8-AF0A8820B29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17F54F-79AD-469A-AD40-73C209CFAB81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</dgm:pt>
    <dgm:pt modelId="{9FBD51A9-99B6-4444-AA1A-18857C7F861A}">
      <dgm:prSet phldrT="[Текст]" custT="1"/>
      <dgm:spPr/>
      <dgm:t>
        <a:bodyPr/>
        <a:lstStyle/>
        <a:p>
          <a:endParaRPr lang="ru-RU" sz="2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400" b="1" dirty="0" smtClean="0">
              <a:latin typeface="Century Gothic" pitchFamily="34" charset="0"/>
              <a:cs typeface="Times New Roman" pitchFamily="18" charset="0"/>
            </a:rPr>
            <a:t>«Неделя славянской письменности и культуры»</a:t>
          </a:r>
        </a:p>
        <a:p>
          <a:r>
            <a:rPr lang="ru-RU" sz="2000" b="1" dirty="0" smtClean="0">
              <a:latin typeface="Century Gothic" pitchFamily="34" charset="0"/>
              <a:cs typeface="Times New Roman" pitchFamily="18" charset="0"/>
            </a:rPr>
            <a:t>20-25 мая 2019 г.</a:t>
          </a:r>
          <a:endParaRPr lang="ru-RU" sz="2000" b="1" dirty="0">
            <a:latin typeface="Century Gothic" pitchFamily="34" charset="0"/>
            <a:cs typeface="Times New Roman" pitchFamily="18" charset="0"/>
          </a:endParaRPr>
        </a:p>
      </dgm:t>
    </dgm:pt>
    <dgm:pt modelId="{85BBA3E2-D1B8-4554-AC02-1FB598AB46BC}" type="parTrans" cxnId="{AE025C6E-3530-4EF0-84FF-8BB8C90840D9}">
      <dgm:prSet/>
      <dgm:spPr/>
      <dgm:t>
        <a:bodyPr/>
        <a:lstStyle/>
        <a:p>
          <a:endParaRPr lang="ru-RU"/>
        </a:p>
      </dgm:t>
    </dgm:pt>
    <dgm:pt modelId="{36387EC7-7DD4-415B-84A8-7C9AD93F5BB4}" type="sibTrans" cxnId="{AE025C6E-3530-4EF0-84FF-8BB8C90840D9}">
      <dgm:prSet/>
      <dgm:spPr/>
      <dgm:t>
        <a:bodyPr/>
        <a:lstStyle/>
        <a:p>
          <a:endParaRPr lang="ru-RU"/>
        </a:p>
      </dgm:t>
    </dgm:pt>
    <dgm:pt modelId="{F17A286C-7527-476C-B981-3AF9CB354220}">
      <dgm:prSet phldrT="[Текст]" custT="1"/>
      <dgm:spPr/>
      <dgm:t>
        <a:bodyPr/>
        <a:lstStyle/>
        <a:p>
          <a:r>
            <a:rPr lang="ru-RU" sz="2400" b="1" dirty="0" smtClean="0">
              <a:latin typeface="Century Gothic" pitchFamily="34" charset="0"/>
              <a:cs typeface="Times New Roman" pitchFamily="18" charset="0"/>
            </a:rPr>
            <a:t>«Пушкинский праздник»</a:t>
          </a:r>
        </a:p>
        <a:p>
          <a:r>
            <a:rPr lang="ru-RU" sz="2400" b="1" dirty="0" smtClean="0">
              <a:latin typeface="Century Gothic" pitchFamily="34" charset="0"/>
              <a:cs typeface="Times New Roman" pitchFamily="18" charset="0"/>
            </a:rPr>
            <a:t>6 июня 2019 г.</a:t>
          </a:r>
          <a:endParaRPr lang="ru-RU" sz="2400" b="1" dirty="0">
            <a:latin typeface="Century Gothic" pitchFamily="34" charset="0"/>
            <a:cs typeface="Times New Roman" pitchFamily="18" charset="0"/>
          </a:endParaRPr>
        </a:p>
      </dgm:t>
    </dgm:pt>
    <dgm:pt modelId="{95C266F3-E17E-4F14-9BAD-D77679BA0767}" type="parTrans" cxnId="{B8B65F9B-9E76-40C2-81B2-D8E0A725A503}">
      <dgm:prSet/>
      <dgm:spPr/>
      <dgm:t>
        <a:bodyPr/>
        <a:lstStyle/>
        <a:p>
          <a:endParaRPr lang="ru-RU"/>
        </a:p>
      </dgm:t>
    </dgm:pt>
    <dgm:pt modelId="{B3660B60-0E1B-4467-8F03-10697F2851EC}" type="sibTrans" cxnId="{B8B65F9B-9E76-40C2-81B2-D8E0A725A503}">
      <dgm:prSet/>
      <dgm:spPr/>
      <dgm:t>
        <a:bodyPr/>
        <a:lstStyle/>
        <a:p>
          <a:endParaRPr lang="ru-RU"/>
        </a:p>
      </dgm:t>
    </dgm:pt>
    <dgm:pt modelId="{11A6B429-18AD-49A4-B1CE-322D188225A3}">
      <dgm:prSet phldrT="[Текст]" custT="1"/>
      <dgm:spPr/>
      <dgm:t>
        <a:bodyPr/>
        <a:lstStyle/>
        <a:p>
          <a:endParaRPr lang="ru-RU" sz="28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b="1" dirty="0" smtClean="0">
              <a:latin typeface="Century Gothic" pitchFamily="34" charset="0"/>
              <a:cs typeface="Times New Roman" pitchFamily="18" charset="0"/>
            </a:rPr>
            <a:t>Республиканский конкурс проектных работ школьников «Филологический вектор»</a:t>
          </a:r>
        </a:p>
        <a:p>
          <a:r>
            <a:rPr lang="ru-RU" sz="1800" b="1" dirty="0" smtClean="0">
              <a:latin typeface="Century Gothic" pitchFamily="34" charset="0"/>
              <a:cs typeface="Times New Roman" pitchFamily="18" charset="0"/>
            </a:rPr>
            <a:t>13 апреля 2019 г.</a:t>
          </a:r>
          <a:endParaRPr lang="ru-RU" sz="1600" b="1" dirty="0">
            <a:latin typeface="Century Gothic" pitchFamily="34" charset="0"/>
            <a:cs typeface="Times New Roman" pitchFamily="18" charset="0"/>
          </a:endParaRPr>
        </a:p>
      </dgm:t>
    </dgm:pt>
    <dgm:pt modelId="{840CF28A-22B6-476B-92C0-FE9C9D3EC19C}" type="parTrans" cxnId="{D80D23BA-A2D9-4B59-AF52-FB3CC7008BBA}">
      <dgm:prSet/>
      <dgm:spPr/>
      <dgm:t>
        <a:bodyPr/>
        <a:lstStyle/>
        <a:p>
          <a:endParaRPr lang="ru-RU"/>
        </a:p>
      </dgm:t>
    </dgm:pt>
    <dgm:pt modelId="{7C77A755-92CC-4559-9CBC-6EB458B7C47B}" type="sibTrans" cxnId="{D80D23BA-A2D9-4B59-AF52-FB3CC7008BBA}">
      <dgm:prSet/>
      <dgm:spPr/>
      <dgm:t>
        <a:bodyPr/>
        <a:lstStyle/>
        <a:p>
          <a:endParaRPr lang="ru-RU"/>
        </a:p>
      </dgm:t>
    </dgm:pt>
    <dgm:pt modelId="{2901BCD1-6C5A-489E-9308-8F29C52F4C29}" type="pres">
      <dgm:prSet presAssocID="{C917F54F-79AD-469A-AD40-73C209CFAB81}" presName="Name0" presStyleCnt="0">
        <dgm:presLayoutVars>
          <dgm:dir/>
          <dgm:resizeHandles val="exact"/>
        </dgm:presLayoutVars>
      </dgm:prSet>
      <dgm:spPr/>
    </dgm:pt>
    <dgm:pt modelId="{F1D8E675-29FF-4681-959E-1C5C7BD53911}" type="pres">
      <dgm:prSet presAssocID="{C917F54F-79AD-469A-AD40-73C209CFAB81}" presName="fgShape" presStyleLbl="fgShp" presStyleIdx="0" presStyleCnt="1" custLinFactNeighborX="-407" custLinFactNeighborY="1212"/>
      <dgm:spPr>
        <a:noFill/>
        <a:ln>
          <a:noFill/>
        </a:ln>
      </dgm:spPr>
    </dgm:pt>
    <dgm:pt modelId="{25A39477-815D-4749-9626-DBEDB53E1DB4}" type="pres">
      <dgm:prSet presAssocID="{C917F54F-79AD-469A-AD40-73C209CFAB81}" presName="linComp" presStyleCnt="0"/>
      <dgm:spPr/>
    </dgm:pt>
    <dgm:pt modelId="{60E3AA98-2A00-4089-88CE-D8954875AA59}" type="pres">
      <dgm:prSet presAssocID="{9FBD51A9-99B6-4444-AA1A-18857C7F861A}" presName="compNode" presStyleCnt="0"/>
      <dgm:spPr/>
    </dgm:pt>
    <dgm:pt modelId="{3DD20037-7CF6-46E5-B73C-E8979E65E3DD}" type="pres">
      <dgm:prSet presAssocID="{9FBD51A9-99B6-4444-AA1A-18857C7F861A}" presName="bkgdShape" presStyleLbl="node1" presStyleIdx="0" presStyleCnt="3" custScaleX="101363" custLinFactNeighborX="-620"/>
      <dgm:spPr/>
      <dgm:t>
        <a:bodyPr/>
        <a:lstStyle/>
        <a:p>
          <a:endParaRPr lang="ru-RU"/>
        </a:p>
      </dgm:t>
    </dgm:pt>
    <dgm:pt modelId="{F0586E61-C585-4F02-9D12-668D4DE743CC}" type="pres">
      <dgm:prSet presAssocID="{9FBD51A9-99B6-4444-AA1A-18857C7F861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F0740-D0FA-4ADE-B68E-EAC4298418BF}" type="pres">
      <dgm:prSet presAssocID="{9FBD51A9-99B6-4444-AA1A-18857C7F861A}" presName="invisiNode" presStyleLbl="node1" presStyleIdx="0" presStyleCnt="3"/>
      <dgm:spPr/>
    </dgm:pt>
    <dgm:pt modelId="{FC305F3F-3D0C-4609-982A-50B52AF8F98B}" type="pres">
      <dgm:prSet presAssocID="{9FBD51A9-99B6-4444-AA1A-18857C7F861A}" presName="imagNode" presStyleLbl="fgImgPlace1" presStyleIdx="0" presStyleCnt="3" custScaleX="201777" custScaleY="111292" custLinFactNeighborX="-391" custLinFactNeighborY="-38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B86A5DFD-C8E0-4AAD-A52C-C8805FBEF20A}" type="pres">
      <dgm:prSet presAssocID="{36387EC7-7DD4-415B-84A8-7C9AD93F5BB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69A3F8-4741-4CDB-A6C0-89189955456C}" type="pres">
      <dgm:prSet presAssocID="{F17A286C-7527-476C-B981-3AF9CB354220}" presName="compNode" presStyleCnt="0"/>
      <dgm:spPr/>
    </dgm:pt>
    <dgm:pt modelId="{B750BB0B-F071-417B-AA22-F695168D9739}" type="pres">
      <dgm:prSet presAssocID="{F17A286C-7527-476C-B981-3AF9CB354220}" presName="bkgdShape" presStyleLbl="node1" presStyleIdx="1" presStyleCnt="3" custLinFactNeighborX="-893" custLinFactNeighborY="-959"/>
      <dgm:spPr/>
      <dgm:t>
        <a:bodyPr/>
        <a:lstStyle/>
        <a:p>
          <a:endParaRPr lang="ru-RU"/>
        </a:p>
      </dgm:t>
    </dgm:pt>
    <dgm:pt modelId="{68CC63FE-F147-4EAB-A7BC-D6EA6BB16550}" type="pres">
      <dgm:prSet presAssocID="{F17A286C-7527-476C-B981-3AF9CB35422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B6C00-5604-4855-AAA4-11233FC853AC}" type="pres">
      <dgm:prSet presAssocID="{F17A286C-7527-476C-B981-3AF9CB354220}" presName="invisiNode" presStyleLbl="node1" presStyleIdx="1" presStyleCnt="3"/>
      <dgm:spPr/>
    </dgm:pt>
    <dgm:pt modelId="{F4494833-6B0D-459B-AEA8-AF0A8820B292}" type="pres">
      <dgm:prSet presAssocID="{F17A286C-7527-476C-B981-3AF9CB354220}" presName="imagNode" presStyleLbl="fgImgPlace1" presStyleIdx="1" presStyleCnt="3" custScaleX="201777" custScaleY="111292" custLinFactNeighborY="-384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7B4FD2B-5D3E-48A4-BCF3-7B03CD395C23}" type="pres">
      <dgm:prSet presAssocID="{B3660B60-0E1B-4467-8F03-10697F2851E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DFC629-C381-4120-890C-B435D399A39A}" type="pres">
      <dgm:prSet presAssocID="{11A6B429-18AD-49A4-B1CE-322D188225A3}" presName="compNode" presStyleCnt="0"/>
      <dgm:spPr/>
    </dgm:pt>
    <dgm:pt modelId="{74BBF285-BAAA-4707-B607-62B1E7F6FCC1}" type="pres">
      <dgm:prSet presAssocID="{11A6B429-18AD-49A4-B1CE-322D188225A3}" presName="bkgdShape" presStyleLbl="node1" presStyleIdx="2" presStyleCnt="3" custScaleX="100549" custLinFactNeighborX="-1164"/>
      <dgm:spPr/>
      <dgm:t>
        <a:bodyPr/>
        <a:lstStyle/>
        <a:p>
          <a:endParaRPr lang="ru-RU"/>
        </a:p>
      </dgm:t>
    </dgm:pt>
    <dgm:pt modelId="{E5A49F1A-38D8-48CE-BA36-385208C8E49A}" type="pres">
      <dgm:prSet presAssocID="{11A6B429-18AD-49A4-B1CE-322D188225A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2283E-6EDB-4FD4-9ADE-5512B2B7AB0A}" type="pres">
      <dgm:prSet presAssocID="{11A6B429-18AD-49A4-B1CE-322D188225A3}" presName="invisiNode" presStyleLbl="node1" presStyleIdx="2" presStyleCnt="3"/>
      <dgm:spPr/>
    </dgm:pt>
    <dgm:pt modelId="{CC969807-52C4-4327-B2D2-C95841182EB2}" type="pres">
      <dgm:prSet presAssocID="{11A6B429-18AD-49A4-B1CE-322D188225A3}" presName="imagNode" presStyleLbl="fgImgPlace1" presStyleIdx="2" presStyleCnt="3" custScaleX="201777" custScaleY="111292" custLinFactNeighborY="-384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</dgm:ptLst>
  <dgm:cxnLst>
    <dgm:cxn modelId="{AE025C6E-3530-4EF0-84FF-8BB8C90840D9}" srcId="{C917F54F-79AD-469A-AD40-73C209CFAB81}" destId="{9FBD51A9-99B6-4444-AA1A-18857C7F861A}" srcOrd="0" destOrd="0" parTransId="{85BBA3E2-D1B8-4554-AC02-1FB598AB46BC}" sibTransId="{36387EC7-7DD4-415B-84A8-7C9AD93F5BB4}"/>
    <dgm:cxn modelId="{B9C6B56C-576B-4586-A58E-61D71F83A7B9}" type="presOf" srcId="{9FBD51A9-99B6-4444-AA1A-18857C7F861A}" destId="{3DD20037-7CF6-46E5-B73C-E8979E65E3DD}" srcOrd="0" destOrd="0" presId="urn:microsoft.com/office/officeart/2005/8/layout/hList7#2"/>
    <dgm:cxn modelId="{39D78F40-591A-4FC4-AAA8-9F2E72CC205A}" type="presOf" srcId="{F17A286C-7527-476C-B981-3AF9CB354220}" destId="{B750BB0B-F071-417B-AA22-F695168D9739}" srcOrd="0" destOrd="0" presId="urn:microsoft.com/office/officeart/2005/8/layout/hList7#2"/>
    <dgm:cxn modelId="{B24E1FA1-632B-4F09-A54E-E0740C771ADA}" type="presOf" srcId="{36387EC7-7DD4-415B-84A8-7C9AD93F5BB4}" destId="{B86A5DFD-C8E0-4AAD-A52C-C8805FBEF20A}" srcOrd="0" destOrd="0" presId="urn:microsoft.com/office/officeart/2005/8/layout/hList7#2"/>
    <dgm:cxn modelId="{95048B0D-BBC6-4FD2-9419-E8D3B1E689FB}" type="presOf" srcId="{C917F54F-79AD-469A-AD40-73C209CFAB81}" destId="{2901BCD1-6C5A-489E-9308-8F29C52F4C29}" srcOrd="0" destOrd="0" presId="urn:microsoft.com/office/officeart/2005/8/layout/hList7#2"/>
    <dgm:cxn modelId="{C467AA3D-A155-400A-8E56-3927BED398D0}" type="presOf" srcId="{11A6B429-18AD-49A4-B1CE-322D188225A3}" destId="{74BBF285-BAAA-4707-B607-62B1E7F6FCC1}" srcOrd="0" destOrd="0" presId="urn:microsoft.com/office/officeart/2005/8/layout/hList7#2"/>
    <dgm:cxn modelId="{BCDA803A-189E-4B4E-B900-05A64AB75E32}" type="presOf" srcId="{11A6B429-18AD-49A4-B1CE-322D188225A3}" destId="{E5A49F1A-38D8-48CE-BA36-385208C8E49A}" srcOrd="1" destOrd="0" presId="urn:microsoft.com/office/officeart/2005/8/layout/hList7#2"/>
    <dgm:cxn modelId="{D80D23BA-A2D9-4B59-AF52-FB3CC7008BBA}" srcId="{C917F54F-79AD-469A-AD40-73C209CFAB81}" destId="{11A6B429-18AD-49A4-B1CE-322D188225A3}" srcOrd="2" destOrd="0" parTransId="{840CF28A-22B6-476B-92C0-FE9C9D3EC19C}" sibTransId="{7C77A755-92CC-4559-9CBC-6EB458B7C47B}"/>
    <dgm:cxn modelId="{CD9CDBF3-3AF4-4269-A686-42A3D31019CE}" type="presOf" srcId="{9FBD51A9-99B6-4444-AA1A-18857C7F861A}" destId="{F0586E61-C585-4F02-9D12-668D4DE743CC}" srcOrd="1" destOrd="0" presId="urn:microsoft.com/office/officeart/2005/8/layout/hList7#2"/>
    <dgm:cxn modelId="{6FF0F46D-C3D7-4633-B10A-A6E93D65DA65}" type="presOf" srcId="{F17A286C-7527-476C-B981-3AF9CB354220}" destId="{68CC63FE-F147-4EAB-A7BC-D6EA6BB16550}" srcOrd="1" destOrd="0" presId="urn:microsoft.com/office/officeart/2005/8/layout/hList7#2"/>
    <dgm:cxn modelId="{B8B65F9B-9E76-40C2-81B2-D8E0A725A503}" srcId="{C917F54F-79AD-469A-AD40-73C209CFAB81}" destId="{F17A286C-7527-476C-B981-3AF9CB354220}" srcOrd="1" destOrd="0" parTransId="{95C266F3-E17E-4F14-9BAD-D77679BA0767}" sibTransId="{B3660B60-0E1B-4467-8F03-10697F2851EC}"/>
    <dgm:cxn modelId="{31CC4665-83E3-4007-8E57-6D8F5B6FC266}" type="presOf" srcId="{B3660B60-0E1B-4467-8F03-10697F2851EC}" destId="{B7B4FD2B-5D3E-48A4-BCF3-7B03CD395C23}" srcOrd="0" destOrd="0" presId="urn:microsoft.com/office/officeart/2005/8/layout/hList7#2"/>
    <dgm:cxn modelId="{777D0A91-2C7E-407C-95E5-D70505A48AE7}" type="presParOf" srcId="{2901BCD1-6C5A-489E-9308-8F29C52F4C29}" destId="{F1D8E675-29FF-4681-959E-1C5C7BD53911}" srcOrd="0" destOrd="0" presId="urn:microsoft.com/office/officeart/2005/8/layout/hList7#2"/>
    <dgm:cxn modelId="{A82CB9CC-73B0-4C4A-8D85-E2B318569955}" type="presParOf" srcId="{2901BCD1-6C5A-489E-9308-8F29C52F4C29}" destId="{25A39477-815D-4749-9626-DBEDB53E1DB4}" srcOrd="1" destOrd="0" presId="urn:microsoft.com/office/officeart/2005/8/layout/hList7#2"/>
    <dgm:cxn modelId="{C91445D1-03D4-463A-97FB-10DEA89BC67C}" type="presParOf" srcId="{25A39477-815D-4749-9626-DBEDB53E1DB4}" destId="{60E3AA98-2A00-4089-88CE-D8954875AA59}" srcOrd="0" destOrd="0" presId="urn:microsoft.com/office/officeart/2005/8/layout/hList7#2"/>
    <dgm:cxn modelId="{DC19BE3D-2A7F-4C09-B0F2-3F995BC72899}" type="presParOf" srcId="{60E3AA98-2A00-4089-88CE-D8954875AA59}" destId="{3DD20037-7CF6-46E5-B73C-E8979E65E3DD}" srcOrd="0" destOrd="0" presId="urn:microsoft.com/office/officeart/2005/8/layout/hList7#2"/>
    <dgm:cxn modelId="{A86D82CA-FB19-4588-9A51-017FE7067E7D}" type="presParOf" srcId="{60E3AA98-2A00-4089-88CE-D8954875AA59}" destId="{F0586E61-C585-4F02-9D12-668D4DE743CC}" srcOrd="1" destOrd="0" presId="urn:microsoft.com/office/officeart/2005/8/layout/hList7#2"/>
    <dgm:cxn modelId="{B70E33C9-B849-4716-9876-FF56FA232404}" type="presParOf" srcId="{60E3AA98-2A00-4089-88CE-D8954875AA59}" destId="{03EF0740-D0FA-4ADE-B68E-EAC4298418BF}" srcOrd="2" destOrd="0" presId="urn:microsoft.com/office/officeart/2005/8/layout/hList7#2"/>
    <dgm:cxn modelId="{6D7F3180-84A3-440E-92E4-4CD1D3063F43}" type="presParOf" srcId="{60E3AA98-2A00-4089-88CE-D8954875AA59}" destId="{FC305F3F-3D0C-4609-982A-50B52AF8F98B}" srcOrd="3" destOrd="0" presId="urn:microsoft.com/office/officeart/2005/8/layout/hList7#2"/>
    <dgm:cxn modelId="{B7488EB6-3DCB-4EFD-8667-AB88CAA5B06C}" type="presParOf" srcId="{25A39477-815D-4749-9626-DBEDB53E1DB4}" destId="{B86A5DFD-C8E0-4AAD-A52C-C8805FBEF20A}" srcOrd="1" destOrd="0" presId="urn:microsoft.com/office/officeart/2005/8/layout/hList7#2"/>
    <dgm:cxn modelId="{B690EB70-A17D-4336-A893-5A727A64DEEE}" type="presParOf" srcId="{25A39477-815D-4749-9626-DBEDB53E1DB4}" destId="{B469A3F8-4741-4CDB-A6C0-89189955456C}" srcOrd="2" destOrd="0" presId="urn:microsoft.com/office/officeart/2005/8/layout/hList7#2"/>
    <dgm:cxn modelId="{6880CE4B-C63B-4955-AD8D-26E425F027BA}" type="presParOf" srcId="{B469A3F8-4741-4CDB-A6C0-89189955456C}" destId="{B750BB0B-F071-417B-AA22-F695168D9739}" srcOrd="0" destOrd="0" presId="urn:microsoft.com/office/officeart/2005/8/layout/hList7#2"/>
    <dgm:cxn modelId="{DF511871-284F-42E3-BFE9-13BCB4EF7222}" type="presParOf" srcId="{B469A3F8-4741-4CDB-A6C0-89189955456C}" destId="{68CC63FE-F147-4EAB-A7BC-D6EA6BB16550}" srcOrd="1" destOrd="0" presId="urn:microsoft.com/office/officeart/2005/8/layout/hList7#2"/>
    <dgm:cxn modelId="{E65751BF-7575-456C-ADB4-7FE1C59EC1E0}" type="presParOf" srcId="{B469A3F8-4741-4CDB-A6C0-89189955456C}" destId="{1CCB6C00-5604-4855-AAA4-11233FC853AC}" srcOrd="2" destOrd="0" presId="urn:microsoft.com/office/officeart/2005/8/layout/hList7#2"/>
    <dgm:cxn modelId="{4F392D6E-868E-4910-9614-EA4CB080DE84}" type="presParOf" srcId="{B469A3F8-4741-4CDB-A6C0-89189955456C}" destId="{F4494833-6B0D-459B-AEA8-AF0A8820B292}" srcOrd="3" destOrd="0" presId="urn:microsoft.com/office/officeart/2005/8/layout/hList7#2"/>
    <dgm:cxn modelId="{93C0F69A-7459-4BE2-8CCC-93D0684882B9}" type="presParOf" srcId="{25A39477-815D-4749-9626-DBEDB53E1DB4}" destId="{B7B4FD2B-5D3E-48A4-BCF3-7B03CD395C23}" srcOrd="3" destOrd="0" presId="urn:microsoft.com/office/officeart/2005/8/layout/hList7#2"/>
    <dgm:cxn modelId="{7E379F34-51E3-45D9-A3E9-9501C2A674FA}" type="presParOf" srcId="{25A39477-815D-4749-9626-DBEDB53E1DB4}" destId="{6ADFC629-C381-4120-890C-B435D399A39A}" srcOrd="4" destOrd="0" presId="urn:microsoft.com/office/officeart/2005/8/layout/hList7#2"/>
    <dgm:cxn modelId="{C20F47F1-CD83-4B8F-B287-4ED21433BAE6}" type="presParOf" srcId="{6ADFC629-C381-4120-890C-B435D399A39A}" destId="{74BBF285-BAAA-4707-B607-62B1E7F6FCC1}" srcOrd="0" destOrd="0" presId="urn:microsoft.com/office/officeart/2005/8/layout/hList7#2"/>
    <dgm:cxn modelId="{BF136B90-60BA-4F63-B3E3-148F567BBF8B}" type="presParOf" srcId="{6ADFC629-C381-4120-890C-B435D399A39A}" destId="{E5A49F1A-38D8-48CE-BA36-385208C8E49A}" srcOrd="1" destOrd="0" presId="urn:microsoft.com/office/officeart/2005/8/layout/hList7#2"/>
    <dgm:cxn modelId="{62661461-0AA2-43CD-A714-A3A5AFD5D47F}" type="presParOf" srcId="{6ADFC629-C381-4120-890C-B435D399A39A}" destId="{13A2283E-6EDB-4FD4-9ADE-5512B2B7AB0A}" srcOrd="2" destOrd="0" presId="urn:microsoft.com/office/officeart/2005/8/layout/hList7#2"/>
    <dgm:cxn modelId="{E44BD9FB-7134-464C-820F-6CF40800A22C}" type="presParOf" srcId="{6ADFC629-C381-4120-890C-B435D399A39A}" destId="{CC969807-52C4-4327-B2D2-C95841182EB2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CE5BD-E299-493C-9F18-C34A556FD8D9}">
      <dsp:nvSpPr>
        <dsp:cNvPr id="0" name=""/>
        <dsp:cNvSpPr/>
      </dsp:nvSpPr>
      <dsp:spPr>
        <a:xfrm>
          <a:off x="3690" y="0"/>
          <a:ext cx="4227492" cy="54172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entury Gothic" pitchFamily="34" charset="0"/>
            </a:rPr>
            <a:t>Зав. кафедрой русской и советской литературы </a:t>
          </a:r>
          <a:endParaRPr lang="en-US" sz="2400" kern="1200" dirty="0" smtClean="0">
            <a:latin typeface="Century Gothic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entury Gothic" pitchFamily="34" charset="0"/>
            </a:rPr>
            <a:t>в 1972-83 гг. проф.       Б.О. </a:t>
          </a:r>
          <a:r>
            <a:rPr lang="ru-RU" sz="2400" kern="1200" dirty="0" err="1" smtClean="0">
              <a:latin typeface="Century Gothic" pitchFamily="34" charset="0"/>
            </a:rPr>
            <a:t>Корман</a:t>
          </a:r>
          <a:endParaRPr lang="ru-RU" sz="2400" kern="1200" dirty="0">
            <a:latin typeface="Century Gothic" pitchFamily="34" charset="0"/>
          </a:endParaRPr>
        </a:p>
      </dsp:txBody>
      <dsp:txXfrm>
        <a:off x="3690" y="2166902"/>
        <a:ext cx="4227492" cy="2166902"/>
      </dsp:txXfrm>
    </dsp:sp>
    <dsp:sp modelId="{D13941C4-D401-4F6C-B661-6BEC4D5210EF}">
      <dsp:nvSpPr>
        <dsp:cNvPr id="0" name=""/>
        <dsp:cNvSpPr/>
      </dsp:nvSpPr>
      <dsp:spPr>
        <a:xfrm>
          <a:off x="879099" y="107010"/>
          <a:ext cx="2434425" cy="234126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7133F-9D1C-4504-8209-0DB838060B49}">
      <dsp:nvSpPr>
        <dsp:cNvPr id="0" name=""/>
        <dsp:cNvSpPr/>
      </dsp:nvSpPr>
      <dsp:spPr>
        <a:xfrm>
          <a:off x="4361698" y="0"/>
          <a:ext cx="4227492" cy="5417256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entury Gothic" pitchFamily="34" charset="0"/>
            </a:rPr>
            <a:t>Зав. кафедрой русского языка в 1974-92 гг. </a:t>
          </a:r>
          <a:endParaRPr lang="en-US" sz="2400" kern="1200" dirty="0" smtClean="0">
            <a:latin typeface="Century Gothic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entury Gothic" pitchFamily="34" charset="0"/>
            </a:rPr>
            <a:t>проф. В.М. Марков</a:t>
          </a:r>
          <a:endParaRPr lang="ru-RU" sz="2400" kern="1200" dirty="0">
            <a:latin typeface="Century Gothic" pitchFamily="34" charset="0"/>
          </a:endParaRPr>
        </a:p>
      </dsp:txBody>
      <dsp:txXfrm>
        <a:off x="4361698" y="2166902"/>
        <a:ext cx="4227492" cy="2166902"/>
      </dsp:txXfrm>
    </dsp:sp>
    <dsp:sp modelId="{5C01D79D-9059-48D4-A0D8-794EFC80DE9D}">
      <dsp:nvSpPr>
        <dsp:cNvPr id="0" name=""/>
        <dsp:cNvSpPr/>
      </dsp:nvSpPr>
      <dsp:spPr>
        <a:xfrm>
          <a:off x="5249598" y="221759"/>
          <a:ext cx="2444311" cy="2298516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3E598-6132-42D6-9F90-28EDA29F4C09}">
      <dsp:nvSpPr>
        <dsp:cNvPr id="0" name=""/>
        <dsp:cNvSpPr/>
      </dsp:nvSpPr>
      <dsp:spPr>
        <a:xfrm>
          <a:off x="343567" y="4333804"/>
          <a:ext cx="7902055" cy="812588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20037-7CF6-46E5-B73C-E8979E65E3DD}">
      <dsp:nvSpPr>
        <dsp:cNvPr id="0" name=""/>
        <dsp:cNvSpPr/>
      </dsp:nvSpPr>
      <dsp:spPr>
        <a:xfrm>
          <a:off x="20446" y="0"/>
          <a:ext cx="4500562" cy="3428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>
            <a:latin typeface="Century Gothic" pitchFamily="34" charset="0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entury Gothic" pitchFamily="34" charset="0"/>
              <a:cs typeface="Times New Roman" pitchFamily="18" charset="0"/>
            </a:rPr>
            <a:t>«Рождественская мозаика»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entury Gothic" pitchFamily="34" charset="0"/>
              <a:cs typeface="Times New Roman" pitchFamily="18" charset="0"/>
            </a:rPr>
            <a:t>21 декабря 2018 г.</a:t>
          </a:r>
        </a:p>
      </dsp:txBody>
      <dsp:txXfrm>
        <a:off x="20446" y="1371599"/>
        <a:ext cx="4500562" cy="1371599"/>
      </dsp:txXfrm>
    </dsp:sp>
    <dsp:sp modelId="{FC305F3F-3D0C-4609-982A-50B52AF8F98B}">
      <dsp:nvSpPr>
        <dsp:cNvPr id="0" name=""/>
        <dsp:cNvSpPr/>
      </dsp:nvSpPr>
      <dsp:spPr>
        <a:xfrm>
          <a:off x="869714" y="212396"/>
          <a:ext cx="2766182" cy="1270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0BB0B-F071-417B-AA22-F695168D9739}">
      <dsp:nvSpPr>
        <dsp:cNvPr id="0" name=""/>
        <dsp:cNvSpPr/>
      </dsp:nvSpPr>
      <dsp:spPr>
        <a:xfrm>
          <a:off x="4571999" y="0"/>
          <a:ext cx="4500562" cy="3428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>
            <a:latin typeface="Century Gothic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Century Gothic" pitchFamily="34" charset="0"/>
            <a:cs typeface="Times New Roman" pitchFamily="18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Gothic" pitchFamily="34" charset="0"/>
              <a:cs typeface="Times New Roman" pitchFamily="18" charset="0"/>
            </a:rPr>
            <a:t>Республиканская олимпиада школьников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entury Gothic" pitchFamily="34" charset="0"/>
              <a:cs typeface="Times New Roman" pitchFamily="18" charset="0"/>
            </a:rPr>
            <a:t>«Лабиринты русского языка и литературы»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entury Gothic" pitchFamily="34" charset="0"/>
              <a:cs typeface="Times New Roman" pitchFamily="18" charset="0"/>
            </a:rPr>
            <a:t>14-16 декабря 2018 г. (заочный этап)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entury Gothic" pitchFamily="34" charset="0"/>
              <a:cs typeface="Times New Roman" pitchFamily="18" charset="0"/>
            </a:rPr>
            <a:t>16 марта 2019 г. (очный этап)</a:t>
          </a:r>
          <a:endParaRPr lang="ru-RU" sz="1600" b="1" kern="1200" dirty="0">
            <a:latin typeface="Century Gothic" pitchFamily="34" charset="0"/>
            <a:cs typeface="Times New Roman" pitchFamily="18" charset="0"/>
          </a:endParaRPr>
        </a:p>
      </dsp:txBody>
      <dsp:txXfrm>
        <a:off x="4571999" y="1371599"/>
        <a:ext cx="4500562" cy="1371599"/>
      </dsp:txXfrm>
    </dsp:sp>
    <dsp:sp modelId="{F4494833-6B0D-459B-AEA8-AF0A8820B292}">
      <dsp:nvSpPr>
        <dsp:cNvPr id="0" name=""/>
        <dsp:cNvSpPr/>
      </dsp:nvSpPr>
      <dsp:spPr>
        <a:xfrm>
          <a:off x="5463165" y="188640"/>
          <a:ext cx="2853248" cy="127222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8E675-29FF-4681-959E-1C5C7BD53911}">
      <dsp:nvSpPr>
        <dsp:cNvPr id="0" name=""/>
        <dsp:cNvSpPr/>
      </dsp:nvSpPr>
      <dsp:spPr>
        <a:xfrm>
          <a:off x="331521" y="2749433"/>
          <a:ext cx="8412480" cy="514349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20037-7CF6-46E5-B73C-E8979E65E3DD}">
      <dsp:nvSpPr>
        <dsp:cNvPr id="0" name=""/>
        <dsp:cNvSpPr/>
      </dsp:nvSpPr>
      <dsp:spPr>
        <a:xfrm>
          <a:off x="0" y="0"/>
          <a:ext cx="3015822" cy="3428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entury Gothic" pitchFamily="34" charset="0"/>
              <a:cs typeface="Times New Roman" pitchFamily="18" charset="0"/>
            </a:rPr>
            <a:t>«Неделя славянской письменности и культуры»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Century Gothic" pitchFamily="34" charset="0"/>
              <a:cs typeface="Times New Roman" pitchFamily="18" charset="0"/>
            </a:rPr>
            <a:t>20-25 мая 2019 г.</a:t>
          </a:r>
          <a:endParaRPr lang="ru-RU" sz="2000" b="1" kern="1200" dirty="0">
            <a:latin typeface="Century Gothic" pitchFamily="34" charset="0"/>
            <a:cs typeface="Times New Roman" pitchFamily="18" charset="0"/>
          </a:endParaRPr>
        </a:p>
      </dsp:txBody>
      <dsp:txXfrm>
        <a:off x="0" y="1371599"/>
        <a:ext cx="3015822" cy="1371599"/>
      </dsp:txXfrm>
    </dsp:sp>
    <dsp:sp modelId="{FC305F3F-3D0C-4609-982A-50B52AF8F98B}">
      <dsp:nvSpPr>
        <dsp:cNvPr id="0" name=""/>
        <dsp:cNvSpPr/>
      </dsp:nvSpPr>
      <dsp:spPr>
        <a:xfrm>
          <a:off x="352306" y="97354"/>
          <a:ext cx="2304004" cy="1270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0BB0B-F071-417B-AA22-F695168D9739}">
      <dsp:nvSpPr>
        <dsp:cNvPr id="0" name=""/>
        <dsp:cNvSpPr/>
      </dsp:nvSpPr>
      <dsp:spPr>
        <a:xfrm>
          <a:off x="3079373" y="0"/>
          <a:ext cx="2975269" cy="3428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entury Gothic" pitchFamily="34" charset="0"/>
              <a:cs typeface="Times New Roman" pitchFamily="18" charset="0"/>
            </a:rPr>
            <a:t>«Пушкинский праздник»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entury Gothic" pitchFamily="34" charset="0"/>
              <a:cs typeface="Times New Roman" pitchFamily="18" charset="0"/>
            </a:rPr>
            <a:t>6 июня 2019 г.</a:t>
          </a:r>
          <a:endParaRPr lang="ru-RU" sz="2400" b="1" kern="1200" dirty="0">
            <a:latin typeface="Century Gothic" pitchFamily="34" charset="0"/>
            <a:cs typeface="Times New Roman" pitchFamily="18" charset="0"/>
          </a:endParaRPr>
        </a:p>
      </dsp:txBody>
      <dsp:txXfrm>
        <a:off x="3079373" y="1371599"/>
        <a:ext cx="2975269" cy="1371599"/>
      </dsp:txXfrm>
    </dsp:sp>
    <dsp:sp modelId="{F4494833-6B0D-459B-AEA8-AF0A8820B292}">
      <dsp:nvSpPr>
        <dsp:cNvPr id="0" name=""/>
        <dsp:cNvSpPr/>
      </dsp:nvSpPr>
      <dsp:spPr>
        <a:xfrm>
          <a:off x="3441575" y="97354"/>
          <a:ext cx="2304004" cy="12707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BF285-BAAA-4707-B607-62B1E7F6FCC1}">
      <dsp:nvSpPr>
        <dsp:cNvPr id="0" name=""/>
        <dsp:cNvSpPr/>
      </dsp:nvSpPr>
      <dsp:spPr>
        <a:xfrm>
          <a:off x="6135838" y="0"/>
          <a:ext cx="2991603" cy="3428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Gothic" pitchFamily="34" charset="0"/>
              <a:cs typeface="Times New Roman" pitchFamily="18" charset="0"/>
            </a:rPr>
            <a:t>Республиканский конкурс проектных работ школьников «Филологический вектор»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Gothic" pitchFamily="34" charset="0"/>
              <a:cs typeface="Times New Roman" pitchFamily="18" charset="0"/>
            </a:rPr>
            <a:t>13 апреля 2019 г.</a:t>
          </a:r>
          <a:endParaRPr lang="ru-RU" sz="1600" b="1" kern="1200" dirty="0">
            <a:latin typeface="Century Gothic" pitchFamily="34" charset="0"/>
            <a:cs typeface="Times New Roman" pitchFamily="18" charset="0"/>
          </a:endParaRPr>
        </a:p>
      </dsp:txBody>
      <dsp:txXfrm>
        <a:off x="6135838" y="1371599"/>
        <a:ext cx="2991603" cy="1371599"/>
      </dsp:txXfrm>
    </dsp:sp>
    <dsp:sp modelId="{CC969807-52C4-4327-B2D2-C95841182EB2}">
      <dsp:nvSpPr>
        <dsp:cNvPr id="0" name=""/>
        <dsp:cNvSpPr/>
      </dsp:nvSpPr>
      <dsp:spPr>
        <a:xfrm>
          <a:off x="6514270" y="97354"/>
          <a:ext cx="2304004" cy="12707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8E675-29FF-4681-959E-1C5C7BD53911}">
      <dsp:nvSpPr>
        <dsp:cNvPr id="0" name=""/>
        <dsp:cNvSpPr/>
      </dsp:nvSpPr>
      <dsp:spPr>
        <a:xfrm>
          <a:off x="332207" y="2749433"/>
          <a:ext cx="8429901" cy="514349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2/27/2019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5729"/>
            <a:ext cx="788670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91547"/>
            <a:ext cx="7886699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90588"/>
            <a:ext cx="7772400" cy="1371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Педагогическое образование «Русский язык как иностранный»</a:t>
            </a:r>
            <a:r>
              <a:rPr lang="ru-RU" sz="4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44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(</a:t>
            </a:r>
            <a:r>
              <a:rPr lang="ru-RU" sz="28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внебюджет</a:t>
            </a:r>
            <a:r>
              <a:rPr lang="ru-RU" sz="28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)</a:t>
            </a:r>
            <a:endParaRPr lang="ru-RU" sz="44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25862" r="40000"/>
          <a:stretch/>
        </p:blipFill>
        <p:spPr>
          <a:xfrm>
            <a:off x="6057491" y="2150771"/>
            <a:ext cx="2863146" cy="3349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5442" r="31829" b="8504"/>
          <a:stretch/>
        </p:blipFill>
        <p:spPr>
          <a:xfrm>
            <a:off x="510325" y="2150771"/>
            <a:ext cx="2791496" cy="285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31360" r="5212" b="17935"/>
          <a:stretch/>
        </p:blipFill>
        <p:spPr>
          <a:xfrm>
            <a:off x="1757966" y="4068223"/>
            <a:ext cx="5731098" cy="2425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86" y="0"/>
            <a:ext cx="2615837" cy="348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01" y="2399022"/>
            <a:ext cx="2996708" cy="266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2" y="3338916"/>
            <a:ext cx="4121240" cy="351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11" y="4232366"/>
            <a:ext cx="2948275" cy="262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190"/>
            <a:ext cx="2272701" cy="453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47383" cy="315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84" y="0"/>
            <a:ext cx="2698899" cy="239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/>
          <a:stretch/>
        </p:blipFill>
        <p:spPr>
          <a:xfrm>
            <a:off x="7420035" y="1"/>
            <a:ext cx="1723965" cy="333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32" y="2259983"/>
            <a:ext cx="1136351" cy="1227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09" y="1776350"/>
            <a:ext cx="2098274" cy="25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229" y="452718"/>
            <a:ext cx="7053542" cy="196391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Кафедра истории русской литературы и теории литературы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511" y="2846231"/>
            <a:ext cx="4626582" cy="29363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Доктора наук, профессора – 4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Кандидаты наук, доценты – 2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Кандидат наук, старший преподаватель – 1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6372" r="6702" b="5950"/>
          <a:stretch/>
        </p:blipFill>
        <p:spPr bwMode="auto">
          <a:xfrm>
            <a:off x="3953814" y="3256420"/>
            <a:ext cx="4949730" cy="2809529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63803" y="5866489"/>
            <a:ext cx="4329752" cy="3989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cap="none" dirty="0">
                <a:solidFill>
                  <a:schemeClr val="tx2"/>
                </a:solidFill>
                <a:latin typeface="Century Gothic" pitchFamily="34" charset="0"/>
                <a:cs typeface="Times New Roman" pitchFamily="18" charset="0"/>
              </a:rPr>
              <a:t>http://kaflit.wixsite.com/kaflit</a:t>
            </a:r>
            <a:endParaRPr lang="ru-RU" b="1" cap="none" dirty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11" y="0"/>
            <a:ext cx="3542689" cy="472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2"/>
          <a:stretch/>
        </p:blipFill>
        <p:spPr>
          <a:xfrm>
            <a:off x="5808373" y="3906561"/>
            <a:ext cx="3318532" cy="295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t="15722" r="30000"/>
          <a:stretch/>
        </p:blipFill>
        <p:spPr>
          <a:xfrm>
            <a:off x="0" y="1"/>
            <a:ext cx="2665927" cy="310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30"/>
            <a:ext cx="6174566" cy="411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73" y="115910"/>
            <a:ext cx="4750691" cy="316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85" y="1857945"/>
            <a:ext cx="1693972" cy="203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1" y="2083787"/>
            <a:ext cx="1948479" cy="2214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27" y="1758986"/>
            <a:ext cx="2229488" cy="22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450761" y="2132856"/>
            <a:ext cx="8293994" cy="1054470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pPr marL="0" indent="0" algn="just" eaLnBrk="1" hangingPunct="1">
              <a:buFont typeface="Arial" charset="0"/>
              <a:buNone/>
            </a:pPr>
            <a:r>
              <a:rPr lang="ru-RU" sz="2800" dirty="0" smtClean="0">
                <a:latin typeface="Century Gothic" pitchFamily="34" charset="0"/>
                <a:cs typeface="Times New Roman" pitchFamily="18" charset="0"/>
              </a:rPr>
              <a:t>Члены клуба – студенты и преподаватели УдГУ, а также все те, кто интересуется польским языком и культурой. </a:t>
            </a:r>
          </a:p>
          <a:p>
            <a:pPr marL="0" indent="0" algn="r">
              <a:buNone/>
            </a:pPr>
            <a:endParaRPr lang="ru-RU" sz="2800" dirty="0" smtClean="0">
              <a:cs typeface="Times New Roman" pitchFamily="18" charset="0"/>
            </a:endParaRPr>
          </a:p>
        </p:txBody>
      </p:sp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465217" y="1123101"/>
            <a:ext cx="4180212" cy="69117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eaLnBrk="1" hangingPunct="1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Times New Roman" pitchFamily="18" charset="0"/>
              </a:rPr>
              <a:t>Польский клуб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83" y="44625"/>
            <a:ext cx="1699223" cy="214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0393" y="464241"/>
            <a:ext cx="4952671" cy="4247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 dirty="0" smtClean="0">
                <a:latin typeface="Century Gothic" pitchFamily="34" charset="0"/>
                <a:cs typeface="Times New Roman" pitchFamily="18" charset="0"/>
              </a:rPr>
              <a:t>vk.com/</a:t>
            </a:r>
            <a:r>
              <a:rPr lang="en-US" sz="2400" b="1" i="1" dirty="0" err="1" smtClean="0">
                <a:latin typeface="Century Gothic" pitchFamily="34" charset="0"/>
                <a:cs typeface="Times New Roman" pitchFamily="18" charset="0"/>
              </a:rPr>
              <a:t>klub_polski_w_izewsku</a:t>
            </a:r>
            <a:endParaRPr lang="ru-RU" sz="2400" b="1" i="1" dirty="0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887"/>
            <a:ext cx="9144000" cy="3552114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57168"/>
      </p:ext>
    </p:extLst>
  </p:cSld>
  <p:clrMapOvr>
    <a:masterClrMapping/>
  </p:clrMapOvr>
  <p:transition spd="med" advTm="861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46" y="1192604"/>
            <a:ext cx="7007797" cy="211400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Century Gothic" pitchFamily="34" charset="0"/>
                <a:cs typeface="Times New Roman" pitchFamily="18" charset="0"/>
              </a:rPr>
              <a:t>В рамках работы клуба:</a:t>
            </a:r>
          </a:p>
          <a:p>
            <a:pPr marL="342900" indent="-342900" algn="just"/>
            <a:r>
              <a:rPr lang="ru-RU" dirty="0" smtClean="0">
                <a:latin typeface="Century Gothic" pitchFamily="34" charset="0"/>
                <a:cs typeface="Times New Roman" pitchFamily="18" charset="0"/>
              </a:rPr>
              <a:t>организован </a:t>
            </a:r>
            <a:r>
              <a:rPr lang="ru-RU" dirty="0">
                <a:latin typeface="Century Gothic" pitchFamily="34" charset="0"/>
                <a:cs typeface="Times New Roman" pitchFamily="18" charset="0"/>
              </a:rPr>
              <a:t>просмотр польских </a:t>
            </a:r>
            <a:r>
              <a:rPr lang="ru-RU" dirty="0" smtClean="0">
                <a:latin typeface="Century Gothic" pitchFamily="34" charset="0"/>
                <a:cs typeface="Times New Roman" pitchFamily="18" charset="0"/>
              </a:rPr>
              <a:t>кинофильмов</a:t>
            </a:r>
            <a:r>
              <a:rPr lang="ru-RU" dirty="0">
                <a:latin typeface="Century Gothic" pitchFamily="34" charset="0"/>
                <a:cs typeface="Times New Roman" pitchFamily="18" charset="0"/>
              </a:rPr>
              <a:t>, </a:t>
            </a:r>
          </a:p>
          <a:p>
            <a:pPr marL="342900" indent="-342900" algn="just"/>
            <a:r>
              <a:rPr lang="ru-RU" dirty="0" smtClean="0">
                <a:latin typeface="Century Gothic" pitchFamily="34" charset="0"/>
                <a:cs typeface="Times New Roman" pitchFamily="18" charset="0"/>
              </a:rPr>
              <a:t>проходят </a:t>
            </a:r>
            <a:r>
              <a:rPr lang="ru-RU" dirty="0">
                <a:latin typeface="Century Gothic" pitchFamily="34" charset="0"/>
                <a:cs typeface="Times New Roman" pitchFamily="18" charset="0"/>
              </a:rPr>
              <a:t>различные мероприятия (например, ежегодный славянский вечер, посвященный Рождеству). 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13" y="122373"/>
            <a:ext cx="1699223" cy="214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0393" y="251875"/>
            <a:ext cx="4836762" cy="4247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 dirty="0" smtClean="0">
                <a:latin typeface="Century Gothic" pitchFamily="34" charset="0"/>
                <a:cs typeface="Times New Roman" pitchFamily="18" charset="0"/>
              </a:rPr>
              <a:t>vk.com/</a:t>
            </a:r>
            <a:r>
              <a:rPr lang="en-US" sz="2400" b="1" i="1" dirty="0" err="1" smtClean="0">
                <a:latin typeface="Century Gothic" pitchFamily="34" charset="0"/>
                <a:cs typeface="Times New Roman" pitchFamily="18" charset="0"/>
              </a:rPr>
              <a:t>klub_polski_w_izewsku</a:t>
            </a:r>
            <a:endParaRPr lang="ru-RU" sz="2400" b="1" i="1" dirty="0"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74" y="3502491"/>
            <a:ext cx="3387813" cy="315935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635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" y="3448866"/>
            <a:ext cx="3213813" cy="3212976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444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78" y="3502491"/>
            <a:ext cx="3318455" cy="277848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1395771774"/>
      </p:ext>
    </p:extLst>
  </p:cSld>
  <p:clrMapOvr>
    <a:masterClrMapping/>
  </p:clrMapOvr>
  <p:transition spd="med" advTm="9032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8114" y="1340768"/>
            <a:ext cx="5558909" cy="4802455"/>
          </a:xfr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Century Gothic" pitchFamily="34" charset="0"/>
              </a:rPr>
              <a:t>Ушакова Оксана Геннадьевна </a:t>
            </a:r>
            <a:r>
              <a:rPr lang="ru-RU" sz="2000" dirty="0">
                <a:latin typeface="Century Gothic" pitchFamily="34" charset="0"/>
              </a:rPr>
              <a:t>– преподаватель русского языка в университете им. Масарика </a:t>
            </a:r>
            <a:r>
              <a:rPr lang="ru-RU" sz="2000" dirty="0" smtClean="0">
                <a:latin typeface="Century Gothic" pitchFamily="34" charset="0"/>
              </a:rPr>
              <a:t>                    (г. Брно</a:t>
            </a:r>
            <a:r>
              <a:rPr lang="ru-RU" sz="2000" dirty="0">
                <a:latin typeface="Century Gothic" pitchFamily="34" charset="0"/>
              </a:rPr>
              <a:t>, Чехия</a:t>
            </a:r>
            <a:r>
              <a:rPr lang="ru-RU" sz="2000" dirty="0" smtClean="0">
                <a:latin typeface="Century Gothic" pitchFamily="34" charset="0"/>
              </a:rPr>
              <a:t>).</a:t>
            </a:r>
            <a:endParaRPr lang="ru-RU" sz="2000" dirty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ru-RU" sz="2000" b="1" dirty="0" err="1">
                <a:latin typeface="Century Gothic" pitchFamily="34" charset="0"/>
              </a:rPr>
              <a:t>Гулин</a:t>
            </a:r>
            <a:r>
              <a:rPr lang="ru-RU" sz="2000" b="1" dirty="0">
                <a:latin typeface="Century Gothic" pitchFamily="34" charset="0"/>
              </a:rPr>
              <a:t> Сергей Петрович </a:t>
            </a:r>
            <a:r>
              <a:rPr lang="ru-RU" sz="2000" dirty="0">
                <a:latin typeface="Century Gothic" pitchFamily="34" charset="0"/>
              </a:rPr>
              <a:t>– профессиональный журналист, автор-исполнитель, лауреат Грушинского </a:t>
            </a:r>
            <a:r>
              <a:rPr lang="ru-RU" sz="2000" dirty="0" smtClean="0">
                <a:latin typeface="Century Gothic" pitchFamily="34" charset="0"/>
              </a:rPr>
              <a:t>фестиваля.</a:t>
            </a:r>
            <a:endParaRPr lang="ru-RU" sz="2000" dirty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ru-RU" sz="2000" b="1" dirty="0" err="1">
                <a:latin typeface="Century Gothic" pitchFamily="34" charset="0"/>
              </a:rPr>
              <a:t>Сударикова</a:t>
            </a:r>
            <a:r>
              <a:rPr lang="ru-RU" sz="2000" b="1" dirty="0">
                <a:latin typeface="Century Gothic" pitchFamily="34" charset="0"/>
              </a:rPr>
              <a:t> Наталья Алексеевна </a:t>
            </a:r>
            <a:r>
              <a:rPr lang="ru-RU" sz="2000" dirty="0">
                <a:latin typeface="Century Gothic" pitchFamily="34" charset="0"/>
              </a:rPr>
              <a:t>- председатель постоянной комиссии Государственного Совета УР по науке, образованию, культуре и молодёжной </a:t>
            </a:r>
            <a:r>
              <a:rPr lang="ru-RU" sz="2000" dirty="0" smtClean="0">
                <a:latin typeface="Century Gothic" pitchFamily="34" charset="0"/>
              </a:rPr>
              <a:t>политике.</a:t>
            </a:r>
            <a:endParaRPr lang="ru-RU" sz="2000" dirty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Century Gothic" pitchFamily="34" charset="0"/>
              </a:rPr>
              <a:t>Черемных </a:t>
            </a:r>
            <a:r>
              <a:rPr lang="ru-RU" sz="2000" b="1" dirty="0">
                <a:latin typeface="Century Gothic" pitchFamily="34" charset="0"/>
              </a:rPr>
              <a:t>Михаил Петрович </a:t>
            </a:r>
            <a:r>
              <a:rPr lang="ru-RU" sz="2000" dirty="0">
                <a:latin typeface="Century Gothic" pitchFamily="34" charset="0"/>
              </a:rPr>
              <a:t>– директор </a:t>
            </a:r>
            <a:r>
              <a:rPr lang="ru-RU" sz="2000" dirty="0" smtClean="0">
                <a:latin typeface="Century Gothic" pitchFamily="34" charset="0"/>
              </a:rPr>
              <a:t>Гуманитарного </a:t>
            </a:r>
            <a:r>
              <a:rPr lang="ru-RU" sz="2000" dirty="0">
                <a:latin typeface="Century Gothic" pitchFamily="34" charset="0"/>
              </a:rPr>
              <a:t>лицея </a:t>
            </a:r>
            <a:r>
              <a:rPr lang="ru-RU" sz="2000" dirty="0" smtClean="0">
                <a:latin typeface="Century Gothic" pitchFamily="34" charset="0"/>
              </a:rPr>
              <a:t>г. Ижевска.</a:t>
            </a:r>
            <a:endParaRPr lang="ru-RU" sz="2000" dirty="0">
              <a:latin typeface="Century Gothic" pitchFamily="34" charset="0"/>
            </a:endParaRPr>
          </a:p>
        </p:txBody>
      </p:sp>
      <p:pic>
        <p:nvPicPr>
          <p:cNvPr id="4" name="Picture 2" descr="C:\Users\ksr\AppData\Local\Temp\Черемных 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7111"/>
          <a:stretch/>
        </p:blipFill>
        <p:spPr bwMode="auto">
          <a:xfrm>
            <a:off x="32709" y="865677"/>
            <a:ext cx="1821849" cy="3079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9" y="3717030"/>
            <a:ext cx="1565649" cy="3143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ksr\AppData\Local\Temp\Гулин Серге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21781"/>
          <a:stretch/>
        </p:blipFill>
        <p:spPr bwMode="auto">
          <a:xfrm>
            <a:off x="7267271" y="865677"/>
            <a:ext cx="1975421" cy="2877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ksr\AppData\Local\Temp\Черемных  Михаил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71" y="3618963"/>
            <a:ext cx="1822433" cy="3239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635" y="188640"/>
            <a:ext cx="7317105" cy="7634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  <a:cs typeface="Times New Roman" pitchFamily="18" charset="0"/>
              </a:rPr>
              <a:t>Наши выпускники</a:t>
            </a:r>
          </a:p>
        </p:txBody>
      </p:sp>
    </p:spTree>
    <p:extLst>
      <p:ext uri="{BB962C8B-B14F-4D97-AF65-F5344CB8AC3E}">
        <p14:creationId xmlns:p14="http://schemas.microsoft.com/office/powerpoint/2010/main" val="3341497885"/>
      </p:ext>
    </p:extLst>
  </p:cSld>
  <p:clrMapOvr>
    <a:masterClrMapping/>
  </p:clrMapOvr>
  <p:transition spd="med" advTm="9172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710472"/>
              </p:ext>
            </p:extLst>
          </p:nvPr>
        </p:nvGraphicFramePr>
        <p:xfrm>
          <a:off x="0" y="2"/>
          <a:ext cx="9144000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039510"/>
              </p:ext>
            </p:extLst>
          </p:nvPr>
        </p:nvGraphicFramePr>
        <p:xfrm>
          <a:off x="-18936" y="3429003"/>
          <a:ext cx="9162936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29296989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229" y="165337"/>
            <a:ext cx="7053542" cy="7233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«Рождественская мозаика»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2" y="1015593"/>
            <a:ext cx="3206625" cy="2850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87" y="1084672"/>
            <a:ext cx="3128911" cy="278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10" y="4005945"/>
            <a:ext cx="3046910" cy="270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18" y="4005944"/>
            <a:ext cx="2991087" cy="2658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26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229" y="283335"/>
            <a:ext cx="7053542" cy="1166642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Неделя славянской письменности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культуры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2" y="1556617"/>
            <a:ext cx="2957512" cy="2627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60" y="1606523"/>
            <a:ext cx="3153688" cy="2627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5" y="4447026"/>
            <a:ext cx="2721767" cy="227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62" y="4447026"/>
            <a:ext cx="2716754" cy="2246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070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81" y="0"/>
            <a:ext cx="4963997" cy="372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3449"/>
            <a:ext cx="3953812" cy="2635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r="19686"/>
          <a:stretch/>
        </p:blipFill>
        <p:spPr>
          <a:xfrm>
            <a:off x="4873913" y="3579400"/>
            <a:ext cx="4270088" cy="333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86200" cy="259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0626"/>
            <a:ext cx="5147718" cy="343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13" y="2057698"/>
            <a:ext cx="1837388" cy="17943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30" y="2385825"/>
            <a:ext cx="1165384" cy="11380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15" y="3195586"/>
            <a:ext cx="1165384" cy="11380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16" y="3010366"/>
            <a:ext cx="1165384" cy="11380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17782"/>
          <a:stretch/>
        </p:blipFill>
        <p:spPr>
          <a:xfrm rot="5400000">
            <a:off x="5213895" y="-33085"/>
            <a:ext cx="3966125" cy="389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4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«Русский язык как иностранный» –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это возможность изучить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200" dirty="0">
                <a:latin typeface="Century Gothic" pitchFamily="34" charset="0"/>
              </a:rPr>
              <a:t>современный русский язык и его историю;</a:t>
            </a:r>
          </a:p>
          <a:p>
            <a:pPr algn="just"/>
            <a:r>
              <a:rPr lang="ru-RU" sz="2200" dirty="0">
                <a:latin typeface="Century Gothic" pitchFamily="34" charset="0"/>
              </a:rPr>
              <a:t>методику преподавания русского языка как иностранного для взрослых и детей;</a:t>
            </a:r>
          </a:p>
          <a:p>
            <a:pPr algn="just"/>
            <a:r>
              <a:rPr lang="ru-RU" sz="2200" dirty="0">
                <a:latin typeface="Century Gothic" pitchFamily="34" charset="0"/>
              </a:rPr>
              <a:t>основы лингводидактического тестирования </a:t>
            </a:r>
            <a:r>
              <a:rPr lang="ru-RU" sz="2200" dirty="0" smtClean="0">
                <a:latin typeface="Century Gothic" pitchFamily="34" charset="0"/>
              </a:rPr>
              <a:t>по русскому языку </a:t>
            </a:r>
            <a:r>
              <a:rPr lang="ru-RU" sz="2200" dirty="0">
                <a:latin typeface="Century Gothic" pitchFamily="34" charset="0"/>
              </a:rPr>
              <a:t>как </a:t>
            </a:r>
            <a:r>
              <a:rPr lang="ru-RU" sz="2200" dirty="0" smtClean="0">
                <a:latin typeface="Century Gothic" pitchFamily="34" charset="0"/>
              </a:rPr>
              <a:t>иностранному;</a:t>
            </a:r>
            <a:endParaRPr lang="ru-RU" sz="2200" dirty="0">
              <a:latin typeface="Century Gothic" pitchFamily="34" charset="0"/>
            </a:endParaRPr>
          </a:p>
          <a:p>
            <a:pPr algn="just"/>
            <a:r>
              <a:rPr lang="ru-RU" sz="2200" dirty="0">
                <a:latin typeface="Century Gothic" pitchFamily="34" charset="0"/>
              </a:rPr>
              <a:t>русскую литературу в преподавании русского языка как иностранного;</a:t>
            </a:r>
          </a:p>
          <a:p>
            <a:pPr algn="just"/>
            <a:r>
              <a:rPr lang="ru-RU" sz="2200" dirty="0">
                <a:latin typeface="Century Gothic" pitchFamily="34" charset="0"/>
              </a:rPr>
              <a:t>современные компьютерные технологии в обучении </a:t>
            </a:r>
            <a:r>
              <a:rPr lang="ru-RU" sz="2200" dirty="0" smtClean="0">
                <a:latin typeface="Century Gothic" pitchFamily="34" charset="0"/>
              </a:rPr>
              <a:t>русскому языку </a:t>
            </a:r>
            <a:r>
              <a:rPr lang="ru-RU" sz="2200" dirty="0">
                <a:latin typeface="Century Gothic" pitchFamily="34" charset="0"/>
              </a:rPr>
              <a:t>как </a:t>
            </a:r>
            <a:r>
              <a:rPr lang="ru-RU" sz="2200" dirty="0" smtClean="0">
                <a:latin typeface="Century Gothic" pitchFamily="34" charset="0"/>
              </a:rPr>
              <a:t>иностранному </a:t>
            </a:r>
            <a:r>
              <a:rPr lang="ru-RU" sz="2200" dirty="0">
                <a:latin typeface="Century Gothic" pitchFamily="34" charset="0"/>
              </a:rPr>
              <a:t>и т.д</a:t>
            </a:r>
            <a:r>
              <a:rPr lang="ru-RU" sz="2200" dirty="0" smtClean="0">
                <a:latin typeface="Century Gothic" pitchFamily="34" charset="0"/>
              </a:rPr>
              <a:t>.</a:t>
            </a:r>
            <a:endParaRPr lang="ru-RU" sz="2200" dirty="0"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3" y="4587765"/>
            <a:ext cx="7179971" cy="19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Выбрав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«Русский язык как иностранный»,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ты сможешь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0535" y="1683957"/>
            <a:ext cx="7662930" cy="435133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latin typeface="Century Gothic" pitchFamily="34" charset="0"/>
              </a:rPr>
              <a:t>преподавать </a:t>
            </a:r>
            <a:r>
              <a:rPr lang="ru-RU" dirty="0">
                <a:latin typeface="Century Gothic" pitchFamily="34" charset="0"/>
              </a:rPr>
              <a:t>русский язык как иностранный </a:t>
            </a:r>
            <a:r>
              <a:rPr lang="ru-RU" dirty="0" smtClean="0">
                <a:latin typeface="Century Gothic" pitchFamily="34" charset="0"/>
              </a:rPr>
              <a:t>детям </a:t>
            </a:r>
            <a:r>
              <a:rPr lang="ru-RU" dirty="0">
                <a:latin typeface="Century Gothic" pitchFamily="34" charset="0"/>
              </a:rPr>
              <a:t>и </a:t>
            </a:r>
            <a:r>
              <a:rPr lang="ru-RU" dirty="0" smtClean="0">
                <a:latin typeface="Century Gothic" pitchFamily="34" charset="0"/>
              </a:rPr>
              <a:t>взрослым </a:t>
            </a:r>
            <a:r>
              <a:rPr lang="ru-RU" dirty="0">
                <a:latin typeface="Century Gothic" pitchFamily="34" charset="0"/>
              </a:rPr>
              <a:t>(в том числе за рубежом);</a:t>
            </a:r>
          </a:p>
          <a:p>
            <a:r>
              <a:rPr lang="ru-RU" dirty="0" smtClean="0">
                <a:latin typeface="Century Gothic" pitchFamily="34" charset="0"/>
              </a:rPr>
              <a:t>применять </a:t>
            </a:r>
            <a:r>
              <a:rPr lang="ru-RU" dirty="0">
                <a:latin typeface="Century Gothic" pitchFamily="34" charset="0"/>
              </a:rPr>
              <a:t>инновационные технологии в области преподавания русского языка как иностранного;</a:t>
            </a:r>
          </a:p>
          <a:p>
            <a:r>
              <a:rPr lang="ru-RU" dirty="0" smtClean="0">
                <a:latin typeface="Century Gothic" pitchFamily="34" charset="0"/>
              </a:rPr>
              <a:t>вести </a:t>
            </a:r>
            <a:r>
              <a:rPr lang="ru-RU" dirty="0">
                <a:latin typeface="Century Gothic" pitchFamily="34" charset="0"/>
              </a:rPr>
              <a:t>открытый диалог с представителями различных социальных групп, культур, конфессий.</a:t>
            </a:r>
          </a:p>
          <a:p>
            <a:endParaRPr lang="ru-RU" dirty="0">
              <a:latin typeface="Century Gothic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90" y="4663303"/>
            <a:ext cx="2400758" cy="2400758"/>
          </a:xfrm>
        </p:spPr>
      </p:pic>
    </p:spTree>
    <p:extLst>
      <p:ext uri="{BB962C8B-B14F-4D97-AF65-F5344CB8AC3E}">
        <p14:creationId xmlns:p14="http://schemas.microsoft.com/office/powerpoint/2010/main" val="20315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«Русский язык как иностранный» - </a:t>
            </a:r>
            <a:b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</a:br>
            <a:r>
              <a:rPr lang="ru-RU" sz="32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itchFamily="34" charset="0"/>
              </a:rPr>
              <a:t>это возможность найти работу</a:t>
            </a:r>
            <a:endParaRPr lang="ru-RU" sz="32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Преподаватель русского языка как иностранного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Переводчик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Учитель русского языка в полиэтнических группах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Сотрудник управления международных связей </a:t>
            </a:r>
          </a:p>
          <a:p>
            <a:pPr marL="0" indent="0">
              <a:buNone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286228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Учебные заведения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Культурные и образовательные центры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Государственные и коммерческие организации с иностранным участием</a:t>
            </a:r>
          </a:p>
          <a:p>
            <a:pPr marL="0" indent="0">
              <a:buNone/>
            </a:pPr>
            <a:endParaRPr lang="ru-RU" dirty="0"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7" y="4831197"/>
            <a:ext cx="2710102" cy="1807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6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Сотрудничество с зарубежными вузами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074" y="1435698"/>
            <a:ext cx="4497141" cy="494795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b="1" spc="50" dirty="0" smtClean="0">
              <a:ln w="11430"/>
              <a:solidFill>
                <a:srgbClr val="173A8D"/>
              </a:solidFill>
              <a:latin typeface="Century Gothic" pitchFamily="34" charset="0"/>
            </a:endParaRPr>
          </a:p>
          <a:p>
            <a:r>
              <a:rPr lang="ru-RU" b="1" spc="50" dirty="0" smtClean="0">
                <a:ln w="11430"/>
                <a:solidFill>
                  <a:srgbClr val="173A8D"/>
                </a:solidFill>
                <a:latin typeface="Century Gothic" pitchFamily="34" charset="0"/>
              </a:rPr>
              <a:t>Обменная программа с Силезским университетом (г. Катовицы, Польша)</a:t>
            </a:r>
          </a:p>
          <a:p>
            <a:endParaRPr lang="ru-RU" b="1" spc="50" dirty="0">
              <a:ln w="11430"/>
              <a:solidFill>
                <a:srgbClr val="173A8D"/>
              </a:solidFill>
              <a:latin typeface="Century Gothic" pitchFamily="34" charset="0"/>
            </a:endParaRPr>
          </a:p>
          <a:p>
            <a:endParaRPr lang="ru-RU" b="1" spc="50" dirty="0" smtClean="0">
              <a:ln w="11430"/>
              <a:solidFill>
                <a:srgbClr val="173A8D"/>
              </a:solidFill>
              <a:latin typeface="Century Gothic" pitchFamily="34" charset="0"/>
            </a:endParaRPr>
          </a:p>
          <a:p>
            <a:r>
              <a:rPr lang="ru-RU" b="1" spc="50" dirty="0" smtClean="0">
                <a:ln w="11430"/>
                <a:solidFill>
                  <a:srgbClr val="173A8D"/>
                </a:solidFill>
                <a:latin typeface="Century Gothic" pitchFamily="34" charset="0"/>
              </a:rPr>
              <a:t>Совместная образовательная программа с </a:t>
            </a:r>
            <a:r>
              <a:rPr lang="ru-RU" b="1" spc="50" dirty="0" err="1" smtClean="0">
                <a:ln w="11430"/>
                <a:solidFill>
                  <a:srgbClr val="173A8D"/>
                </a:solidFill>
                <a:latin typeface="Century Gothic" pitchFamily="34" charset="0"/>
              </a:rPr>
              <a:t>Гранадским</a:t>
            </a:r>
            <a:r>
              <a:rPr lang="ru-RU" b="1" spc="50" dirty="0" smtClean="0">
                <a:ln w="11430"/>
                <a:solidFill>
                  <a:srgbClr val="173A8D"/>
                </a:solidFill>
                <a:latin typeface="Century Gothic" pitchFamily="34" charset="0"/>
              </a:rPr>
              <a:t> университетом (Испания)</a:t>
            </a:r>
          </a:p>
          <a:p>
            <a:endParaRPr lang="ru-RU" b="1" spc="50" dirty="0">
              <a:ln w="11430"/>
              <a:solidFill>
                <a:srgbClr val="173A8D"/>
              </a:solidFill>
              <a:latin typeface="Century Gothic" pitchFamily="34" charset="0"/>
            </a:endParaRPr>
          </a:p>
          <a:p>
            <a:endParaRPr lang="ru-RU" b="1" spc="50" dirty="0" smtClean="0">
              <a:ln w="11430"/>
              <a:solidFill>
                <a:srgbClr val="173A8D"/>
              </a:solidFill>
              <a:latin typeface="Century Gothic" pitchFamily="34" charset="0"/>
            </a:endParaRPr>
          </a:p>
          <a:p>
            <a:r>
              <a:rPr lang="ru-RU" b="1" spc="50" dirty="0">
                <a:ln w="11430"/>
                <a:solidFill>
                  <a:srgbClr val="173A8D"/>
                </a:solidFill>
                <a:latin typeface="Century Gothic" pitchFamily="34" charset="0"/>
              </a:rPr>
              <a:t>Установление контактов </a:t>
            </a:r>
            <a:r>
              <a:rPr lang="ru-RU" b="1" spc="50" dirty="0" smtClean="0">
                <a:ln w="11430"/>
                <a:solidFill>
                  <a:srgbClr val="173A8D"/>
                </a:solidFill>
                <a:latin typeface="Century Gothic" pitchFamily="34" charset="0"/>
              </a:rPr>
              <a:t>с университетом им. Масарика (г. Брно, Чехия)</a:t>
            </a:r>
            <a:endParaRPr lang="ru-RU" b="1" spc="50" dirty="0">
              <a:ln w="11430"/>
              <a:solidFill>
                <a:srgbClr val="173A8D"/>
              </a:solidFill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9" y="1435697"/>
            <a:ext cx="2622502" cy="1723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59" y="4704051"/>
            <a:ext cx="3514942" cy="198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93" y="2797935"/>
            <a:ext cx="3026535" cy="226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3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776" y="865955"/>
            <a:ext cx="7317105" cy="83549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Как учим?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279" y="2104996"/>
            <a:ext cx="3721994" cy="3731802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Познавательные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лекции</a:t>
            </a:r>
          </a:p>
          <a:p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Деловые игры</a:t>
            </a:r>
          </a:p>
          <a:p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Проекты</a:t>
            </a:r>
          </a:p>
          <a:p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Зачётные спектакли</a:t>
            </a:r>
          </a:p>
          <a:p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Тематические вечера</a:t>
            </a:r>
          </a:p>
          <a:p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Клубы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r="10584"/>
          <a:stretch/>
        </p:blipFill>
        <p:spPr>
          <a:xfrm>
            <a:off x="4840039" y="2416758"/>
            <a:ext cx="3814563" cy="310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298203"/>
      </p:ext>
    </p:extLst>
  </p:cSld>
  <p:clrMapOvr>
    <a:masterClrMapping/>
  </p:clrMapOvr>
  <p:transition spd="med" advTm="9594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79036" y="188640"/>
            <a:ext cx="4591706" cy="7060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Наша история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0331729"/>
              </p:ext>
            </p:extLst>
          </p:nvPr>
        </p:nvGraphicFramePr>
        <p:xfrm>
          <a:off x="196374" y="1196752"/>
          <a:ext cx="8589191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0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229" y="452718"/>
            <a:ext cx="7053542" cy="196391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Кафедра русского языка, теоретической и прикладной лингвистики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81" y="2567679"/>
            <a:ext cx="4871280" cy="40005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Доктора наук, профессора – 3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Кандидаты наук, доценты –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9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Кандидаты наук, старшие преподаватели – 2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Ассистенты - 2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12" y="2825257"/>
            <a:ext cx="4851857" cy="357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73892" y="6171854"/>
            <a:ext cx="4282296" cy="4652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cap="none" dirty="0" smtClean="0">
                <a:solidFill>
                  <a:schemeClr val="tx2"/>
                </a:solidFill>
                <a:latin typeface="Century Gothic" pitchFamily="34" charset="0"/>
                <a:cs typeface="Times New Roman" pitchFamily="18" charset="0"/>
              </a:rPr>
              <a:t>kafrusizh.wixsite.com/kafrus</a:t>
            </a:r>
            <a:endParaRPr lang="ru-RU" b="1" cap="none" dirty="0">
              <a:solidFill>
                <a:schemeClr val="tx2"/>
              </a:solidFill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16" y="197893"/>
            <a:ext cx="4385072" cy="5049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54" y="3159627"/>
            <a:ext cx="4844347" cy="351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62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</TotalTime>
  <Words>494</Words>
  <Application>Microsoft Office PowerPoint</Application>
  <PresentationFormat>Экран (4:3)</PresentationFormat>
  <Paragraphs>83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Педагогическое образование «Русский язык как иностранный» (внебюджет)</vt:lpstr>
      <vt:lpstr>«Русский язык как иностранный» – это возможность изучить</vt:lpstr>
      <vt:lpstr>Выбрав «Русский язык как иностранный», ты сможешь</vt:lpstr>
      <vt:lpstr>«Русский язык как иностранный» -  это возможность найти работу</vt:lpstr>
      <vt:lpstr>Сотрудничество с зарубежными вузами</vt:lpstr>
      <vt:lpstr>Как учим?</vt:lpstr>
      <vt:lpstr>Наша история</vt:lpstr>
      <vt:lpstr>Кафедра русского языка, теоретической и прикладной лингвистики</vt:lpstr>
      <vt:lpstr>Презентация PowerPoint</vt:lpstr>
      <vt:lpstr>Презентация PowerPoint</vt:lpstr>
      <vt:lpstr>Кафедра истории русской литературы и теории литературы</vt:lpstr>
      <vt:lpstr>Презентация PowerPoint</vt:lpstr>
      <vt:lpstr>Польский клуб</vt:lpstr>
      <vt:lpstr>Презентация PowerPoint</vt:lpstr>
      <vt:lpstr>Наши выпускники</vt:lpstr>
      <vt:lpstr>Презентация PowerPoint</vt:lpstr>
      <vt:lpstr>«Рождественская мозаика»</vt:lpstr>
      <vt:lpstr>Неделя славянской письменности и культуры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Chaly</cp:lastModifiedBy>
  <cp:revision>119</cp:revision>
  <dcterms:created xsi:type="dcterms:W3CDTF">2016-11-18T14:12:19Z</dcterms:created>
  <dcterms:modified xsi:type="dcterms:W3CDTF">2019-02-27T07:24:19Z</dcterms:modified>
</cp:coreProperties>
</file>